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Palanquin Dark"/>
      <p:regular r:id="rId49"/>
      <p:bold r:id="rId50"/>
    </p:embeddedFont>
    <p:embeddedFont>
      <p:font typeface="Palanquin Dark SemiBold"/>
      <p:regular r:id="rId51"/>
      <p:bold r:id="rId52"/>
    </p:embeddedFont>
    <p:embeddedFont>
      <p:font typeface="Fira Sans Extra Condensed Medium"/>
      <p:regular r:id="rId53"/>
      <p:bold r:id="rId54"/>
      <p:italic r:id="rId55"/>
      <p:boldItalic r:id="rId56"/>
    </p:embeddedFont>
    <p:embeddedFont>
      <p:font typeface="Kirang Haerang"/>
      <p:regular r:id="rId57"/>
    </p:embeddedFont>
    <p:embeddedFont>
      <p:font typeface="Overpass Light"/>
      <p:regular r:id="rId58"/>
      <p:bold r:id="rId59"/>
      <p:italic r:id="rId60"/>
      <p:boldItalic r:id="rId61"/>
    </p:embeddedFont>
    <p:embeddedFont>
      <p:font typeface="Glegoo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4" roundtripDataSignature="AMtx7mj7+20JdUGR//Mpl3lRaeYF2Vxe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PalanquinDar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Glegoo-regular.fntdata"/><Relationship Id="rId61" Type="http://schemas.openxmlformats.org/officeDocument/2006/relationships/font" Target="fonts/OverpassLight-boldItalic.fntdata"/><Relationship Id="rId20" Type="http://schemas.openxmlformats.org/officeDocument/2006/relationships/slide" Target="slides/slide16.xml"/><Relationship Id="rId64" Type="http://customschemas.google.com/relationships/presentationmetadata" Target="metadata"/><Relationship Id="rId63" Type="http://schemas.openxmlformats.org/officeDocument/2006/relationships/font" Target="fonts/Glegoo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verpassLight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alanquinDarkSemiBold-regular.fntdata"/><Relationship Id="rId50" Type="http://schemas.openxmlformats.org/officeDocument/2006/relationships/font" Target="fonts/PalanquinDark-bold.fntdata"/><Relationship Id="rId53" Type="http://schemas.openxmlformats.org/officeDocument/2006/relationships/font" Target="fonts/FiraSansExtraCondensedMedium-regular.fntdata"/><Relationship Id="rId52" Type="http://schemas.openxmlformats.org/officeDocument/2006/relationships/font" Target="fonts/PalanquinDarkSemiBold-bold.fntdata"/><Relationship Id="rId11" Type="http://schemas.openxmlformats.org/officeDocument/2006/relationships/slide" Target="slides/slide7.xml"/><Relationship Id="rId55" Type="http://schemas.openxmlformats.org/officeDocument/2006/relationships/font" Target="fonts/FiraSansExtraCondensedMedium-italic.fntdata"/><Relationship Id="rId10" Type="http://schemas.openxmlformats.org/officeDocument/2006/relationships/slide" Target="slides/slide6.xml"/><Relationship Id="rId54" Type="http://schemas.openxmlformats.org/officeDocument/2006/relationships/font" Target="fonts/FiraSansExtraCondensedMedium-bold.fntdata"/><Relationship Id="rId13" Type="http://schemas.openxmlformats.org/officeDocument/2006/relationships/slide" Target="slides/slide9.xml"/><Relationship Id="rId57" Type="http://schemas.openxmlformats.org/officeDocument/2006/relationships/font" Target="fonts/KirangHaerang-regular.fntdata"/><Relationship Id="rId12" Type="http://schemas.openxmlformats.org/officeDocument/2006/relationships/slide" Target="slides/slide8.xml"/><Relationship Id="rId56" Type="http://schemas.openxmlformats.org/officeDocument/2006/relationships/font" Target="fonts/FiraSansExtraCondensedMedium-boldItalic.fntdata"/><Relationship Id="rId15" Type="http://schemas.openxmlformats.org/officeDocument/2006/relationships/slide" Target="slides/slide11.xml"/><Relationship Id="rId59" Type="http://schemas.openxmlformats.org/officeDocument/2006/relationships/font" Target="fonts/OverpassLight-bold.fntdata"/><Relationship Id="rId14" Type="http://schemas.openxmlformats.org/officeDocument/2006/relationships/slide" Target="slides/slide10.xml"/><Relationship Id="rId58" Type="http://schemas.openxmlformats.org/officeDocument/2006/relationships/font" Target="fonts/OverpassLight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8"/>
          <p:cNvSpPr/>
          <p:nvPr/>
        </p:nvSpPr>
        <p:spPr>
          <a:xfrm>
            <a:off x="0" y="1045000"/>
            <a:ext cx="9144000" cy="4098600"/>
          </a:xfrm>
          <a:prstGeom prst="rect">
            <a:avLst/>
          </a:prstGeom>
          <a:gradFill>
            <a:gsLst>
              <a:gs pos="0">
                <a:srgbClr val="434343">
                  <a:alpha val="42352"/>
                </a:srgbClr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434343">
                  <a:alpha val="3372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8"/>
          <p:cNvGrpSpPr/>
          <p:nvPr/>
        </p:nvGrpSpPr>
        <p:grpSpPr>
          <a:xfrm>
            <a:off x="-585650" y="-894525"/>
            <a:ext cx="9767228" cy="6044325"/>
            <a:chOff x="-585650" y="-894525"/>
            <a:chExt cx="9767228" cy="6044325"/>
          </a:xfrm>
        </p:grpSpPr>
        <p:sp>
          <p:nvSpPr>
            <p:cNvPr id="12" name="Google Shape;12;p18"/>
            <p:cNvSpPr/>
            <p:nvPr/>
          </p:nvSpPr>
          <p:spPr>
            <a:xfrm flipH="1" rot="-5400000">
              <a:off x="7087854" y="3088722"/>
              <a:ext cx="2488477" cy="1623885"/>
            </a:xfrm>
            <a:custGeom>
              <a:rect b="b" l="l" r="r" t="t"/>
              <a:pathLst>
                <a:path extrusionOk="0" h="32771" w="50219">
                  <a:moveTo>
                    <a:pt x="45381" y="1"/>
                  </a:moveTo>
                  <a:cubicBezTo>
                    <a:pt x="44950" y="1"/>
                    <a:pt x="44511" y="34"/>
                    <a:pt x="44064" y="105"/>
                  </a:cubicBezTo>
                  <a:cubicBezTo>
                    <a:pt x="41147" y="567"/>
                    <a:pt x="37823" y="2650"/>
                    <a:pt x="36727" y="5779"/>
                  </a:cubicBezTo>
                  <a:cubicBezTo>
                    <a:pt x="35179" y="10200"/>
                    <a:pt x="39414" y="12960"/>
                    <a:pt x="38077" y="17701"/>
                  </a:cubicBezTo>
                  <a:cubicBezTo>
                    <a:pt x="36853" y="22035"/>
                    <a:pt x="32065" y="24150"/>
                    <a:pt x="31508" y="24387"/>
                  </a:cubicBezTo>
                  <a:cubicBezTo>
                    <a:pt x="30178" y="24952"/>
                    <a:pt x="28991" y="25160"/>
                    <a:pt x="27840" y="25160"/>
                  </a:cubicBezTo>
                  <a:cubicBezTo>
                    <a:pt x="24606" y="25160"/>
                    <a:pt x="21653" y="23518"/>
                    <a:pt x="16605" y="23518"/>
                  </a:cubicBezTo>
                  <a:cubicBezTo>
                    <a:pt x="15673" y="23518"/>
                    <a:pt x="14670" y="23574"/>
                    <a:pt x="13580" y="23706"/>
                  </a:cubicBezTo>
                  <a:cubicBezTo>
                    <a:pt x="10619" y="24067"/>
                    <a:pt x="6566" y="24617"/>
                    <a:pt x="3391" y="27742"/>
                  </a:cubicBezTo>
                  <a:cubicBezTo>
                    <a:pt x="2178" y="28935"/>
                    <a:pt x="801" y="30786"/>
                    <a:pt x="0" y="32771"/>
                  </a:cubicBezTo>
                  <a:lnTo>
                    <a:pt x="50218" y="32771"/>
                  </a:lnTo>
                  <a:lnTo>
                    <a:pt x="50218" y="1383"/>
                  </a:lnTo>
                  <a:cubicBezTo>
                    <a:pt x="48791" y="568"/>
                    <a:pt x="47160" y="1"/>
                    <a:pt x="45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8"/>
            <p:cNvSpPr/>
            <p:nvPr/>
          </p:nvSpPr>
          <p:spPr>
            <a:xfrm>
              <a:off x="1035430" y="3377477"/>
              <a:ext cx="970096" cy="895339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8"/>
            <p:cNvSpPr/>
            <p:nvPr/>
          </p:nvSpPr>
          <p:spPr>
            <a:xfrm>
              <a:off x="-470115" y="-156532"/>
              <a:ext cx="3870939" cy="1994217"/>
            </a:xfrm>
            <a:custGeom>
              <a:rect b="b" l="l" r="r" t="t"/>
              <a:pathLst>
                <a:path extrusionOk="0" h="42228" w="81968">
                  <a:moveTo>
                    <a:pt x="5172" y="1"/>
                  </a:moveTo>
                  <a:cubicBezTo>
                    <a:pt x="3158" y="1734"/>
                    <a:pt x="1410" y="3588"/>
                    <a:pt x="0" y="5540"/>
                  </a:cubicBezTo>
                  <a:lnTo>
                    <a:pt x="0" y="31250"/>
                  </a:lnTo>
                  <a:cubicBezTo>
                    <a:pt x="2674" y="35707"/>
                    <a:pt x="6567" y="39393"/>
                    <a:pt x="11319" y="41079"/>
                  </a:cubicBezTo>
                  <a:cubicBezTo>
                    <a:pt x="13501" y="41853"/>
                    <a:pt x="15927" y="42228"/>
                    <a:pt x="18363" y="42228"/>
                  </a:cubicBezTo>
                  <a:cubicBezTo>
                    <a:pt x="24510" y="42228"/>
                    <a:pt x="30721" y="39840"/>
                    <a:pt x="33256" y="35456"/>
                  </a:cubicBezTo>
                  <a:cubicBezTo>
                    <a:pt x="36872" y="29196"/>
                    <a:pt x="30707" y="22819"/>
                    <a:pt x="35066" y="16603"/>
                  </a:cubicBezTo>
                  <a:cubicBezTo>
                    <a:pt x="37342" y="13364"/>
                    <a:pt x="41650" y="11345"/>
                    <a:pt x="45592" y="11345"/>
                  </a:cubicBezTo>
                  <a:cubicBezTo>
                    <a:pt x="46268" y="11345"/>
                    <a:pt x="46933" y="11405"/>
                    <a:pt x="47575" y="11527"/>
                  </a:cubicBezTo>
                  <a:cubicBezTo>
                    <a:pt x="53048" y="12572"/>
                    <a:pt x="53231" y="17514"/>
                    <a:pt x="59178" y="20049"/>
                  </a:cubicBezTo>
                  <a:cubicBezTo>
                    <a:pt x="61294" y="20950"/>
                    <a:pt x="63714" y="21404"/>
                    <a:pt x="66114" y="21404"/>
                  </a:cubicBezTo>
                  <a:cubicBezTo>
                    <a:pt x="70519" y="21404"/>
                    <a:pt x="74857" y="19876"/>
                    <a:pt x="77127" y="16785"/>
                  </a:cubicBezTo>
                  <a:cubicBezTo>
                    <a:pt x="81967" y="10194"/>
                    <a:pt x="80241" y="4680"/>
                    <a:pt x="76606" y="1"/>
                  </a:cubicBezTo>
                  <a:close/>
                </a:path>
              </a:pathLst>
            </a:custGeom>
            <a:solidFill>
              <a:srgbClr val="4237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8"/>
            <p:cNvSpPr/>
            <p:nvPr/>
          </p:nvSpPr>
          <p:spPr>
            <a:xfrm>
              <a:off x="-10090" y="3640064"/>
              <a:ext cx="975669" cy="1509736"/>
            </a:xfrm>
            <a:custGeom>
              <a:rect b="b" l="l" r="r" t="t"/>
              <a:pathLst>
                <a:path extrusionOk="0" h="31969" w="20660">
                  <a:moveTo>
                    <a:pt x="1728" y="0"/>
                  </a:moveTo>
                  <a:cubicBezTo>
                    <a:pt x="1138" y="0"/>
                    <a:pt x="560" y="73"/>
                    <a:pt x="0" y="229"/>
                  </a:cubicBezTo>
                  <a:lnTo>
                    <a:pt x="0" y="31710"/>
                  </a:lnTo>
                  <a:cubicBezTo>
                    <a:pt x="131" y="31797"/>
                    <a:pt x="267" y="31885"/>
                    <a:pt x="402" y="31969"/>
                  </a:cubicBezTo>
                  <a:lnTo>
                    <a:pt x="15900" y="31969"/>
                  </a:lnTo>
                  <a:cubicBezTo>
                    <a:pt x="20660" y="26758"/>
                    <a:pt x="19502" y="15100"/>
                    <a:pt x="14218" y="7992"/>
                  </a:cubicBezTo>
                  <a:cubicBezTo>
                    <a:pt x="11490" y="4323"/>
                    <a:pt x="6276" y="0"/>
                    <a:pt x="1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8"/>
            <p:cNvSpPr/>
            <p:nvPr/>
          </p:nvSpPr>
          <p:spPr>
            <a:xfrm>
              <a:off x="-585650" y="-894525"/>
              <a:ext cx="3663338" cy="4146874"/>
            </a:xfrm>
            <a:custGeom>
              <a:rect b="b" l="l" r="r" t="t"/>
              <a:pathLst>
                <a:path extrusionOk="0" h="87811" w="77572">
                  <a:moveTo>
                    <a:pt x="51581" y="0"/>
                  </a:moveTo>
                  <a:lnTo>
                    <a:pt x="51447" y="404"/>
                  </a:lnTo>
                  <a:cubicBezTo>
                    <a:pt x="68915" y="6154"/>
                    <a:pt x="77102" y="21315"/>
                    <a:pt x="73788" y="31865"/>
                  </a:cubicBezTo>
                  <a:cubicBezTo>
                    <a:pt x="71974" y="37648"/>
                    <a:pt x="65955" y="44198"/>
                    <a:pt x="58380" y="44949"/>
                  </a:cubicBezTo>
                  <a:cubicBezTo>
                    <a:pt x="57960" y="44991"/>
                    <a:pt x="57555" y="45011"/>
                    <a:pt x="57162" y="45011"/>
                  </a:cubicBezTo>
                  <a:cubicBezTo>
                    <a:pt x="52742" y="45011"/>
                    <a:pt x="49997" y="42473"/>
                    <a:pt x="47339" y="40015"/>
                  </a:cubicBezTo>
                  <a:cubicBezTo>
                    <a:pt x="44758" y="37630"/>
                    <a:pt x="42113" y="35182"/>
                    <a:pt x="37977" y="35182"/>
                  </a:cubicBezTo>
                  <a:cubicBezTo>
                    <a:pt x="36749" y="35182"/>
                    <a:pt x="35389" y="35398"/>
                    <a:pt x="33861" y="35895"/>
                  </a:cubicBezTo>
                  <a:cubicBezTo>
                    <a:pt x="29039" y="37465"/>
                    <a:pt x="26803" y="45699"/>
                    <a:pt x="28099" y="51733"/>
                  </a:cubicBezTo>
                  <a:cubicBezTo>
                    <a:pt x="29083" y="56311"/>
                    <a:pt x="32000" y="58762"/>
                    <a:pt x="34826" y="61132"/>
                  </a:cubicBezTo>
                  <a:cubicBezTo>
                    <a:pt x="37706" y="63550"/>
                    <a:pt x="40431" y="65834"/>
                    <a:pt x="41152" y="70215"/>
                  </a:cubicBezTo>
                  <a:cubicBezTo>
                    <a:pt x="41967" y="75193"/>
                    <a:pt x="39811" y="80797"/>
                    <a:pt x="35784" y="84158"/>
                  </a:cubicBezTo>
                  <a:cubicBezTo>
                    <a:pt x="32863" y="86595"/>
                    <a:pt x="29401" y="87385"/>
                    <a:pt x="26142" y="87385"/>
                  </a:cubicBezTo>
                  <a:cubicBezTo>
                    <a:pt x="22129" y="87385"/>
                    <a:pt x="18422" y="86187"/>
                    <a:pt x="16406" y="85393"/>
                  </a:cubicBezTo>
                  <a:cubicBezTo>
                    <a:pt x="4466" y="80688"/>
                    <a:pt x="992" y="67779"/>
                    <a:pt x="416" y="65240"/>
                  </a:cubicBezTo>
                  <a:lnTo>
                    <a:pt x="1" y="65332"/>
                  </a:lnTo>
                  <a:cubicBezTo>
                    <a:pt x="583" y="67910"/>
                    <a:pt x="4108" y="81005"/>
                    <a:pt x="16250" y="85790"/>
                  </a:cubicBezTo>
                  <a:cubicBezTo>
                    <a:pt x="18297" y="86595"/>
                    <a:pt x="22062" y="87811"/>
                    <a:pt x="26144" y="87811"/>
                  </a:cubicBezTo>
                  <a:cubicBezTo>
                    <a:pt x="29487" y="87811"/>
                    <a:pt x="33045" y="86999"/>
                    <a:pt x="36056" y="84486"/>
                  </a:cubicBezTo>
                  <a:cubicBezTo>
                    <a:pt x="40197" y="81030"/>
                    <a:pt x="42411" y="75269"/>
                    <a:pt x="41570" y="70145"/>
                  </a:cubicBezTo>
                  <a:cubicBezTo>
                    <a:pt x="40824" y="65608"/>
                    <a:pt x="37914" y="63164"/>
                    <a:pt x="35099" y="60804"/>
                  </a:cubicBezTo>
                  <a:cubicBezTo>
                    <a:pt x="32331" y="58481"/>
                    <a:pt x="29469" y="56078"/>
                    <a:pt x="28515" y="51646"/>
                  </a:cubicBezTo>
                  <a:cubicBezTo>
                    <a:pt x="27284" y="45903"/>
                    <a:pt x="29451" y="37779"/>
                    <a:pt x="33992" y="36300"/>
                  </a:cubicBezTo>
                  <a:cubicBezTo>
                    <a:pt x="35490" y="35812"/>
                    <a:pt x="36814" y="35599"/>
                    <a:pt x="38007" y="35599"/>
                  </a:cubicBezTo>
                  <a:cubicBezTo>
                    <a:pt x="41936" y="35599"/>
                    <a:pt x="44439" y="37911"/>
                    <a:pt x="47051" y="40327"/>
                  </a:cubicBezTo>
                  <a:cubicBezTo>
                    <a:pt x="49772" y="42845"/>
                    <a:pt x="52580" y="45439"/>
                    <a:pt x="57154" y="45439"/>
                  </a:cubicBezTo>
                  <a:cubicBezTo>
                    <a:pt x="57563" y="45439"/>
                    <a:pt x="57986" y="45418"/>
                    <a:pt x="58424" y="45375"/>
                  </a:cubicBezTo>
                  <a:cubicBezTo>
                    <a:pt x="66180" y="44603"/>
                    <a:pt x="72338" y="37906"/>
                    <a:pt x="74196" y="31992"/>
                  </a:cubicBezTo>
                  <a:cubicBezTo>
                    <a:pt x="77571" y="21249"/>
                    <a:pt x="69287" y="5826"/>
                    <a:pt x="51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8"/>
            <p:cNvSpPr/>
            <p:nvPr/>
          </p:nvSpPr>
          <p:spPr>
            <a:xfrm>
              <a:off x="7660752" y="-331377"/>
              <a:ext cx="1520826" cy="1798816"/>
            </a:xfrm>
            <a:custGeom>
              <a:rect b="b" l="l" r="r" t="t"/>
              <a:pathLst>
                <a:path extrusionOk="0" h="47528" w="40183">
                  <a:moveTo>
                    <a:pt x="34064" y="14950"/>
                  </a:moveTo>
                  <a:cubicBezTo>
                    <a:pt x="34391" y="14950"/>
                    <a:pt x="34699" y="14986"/>
                    <a:pt x="34982" y="15062"/>
                  </a:cubicBezTo>
                  <a:cubicBezTo>
                    <a:pt x="36329" y="15423"/>
                    <a:pt x="37648" y="16806"/>
                    <a:pt x="38507" y="18759"/>
                  </a:cubicBezTo>
                  <a:cubicBezTo>
                    <a:pt x="39669" y="21388"/>
                    <a:pt x="39749" y="24374"/>
                    <a:pt x="38714" y="26363"/>
                  </a:cubicBezTo>
                  <a:cubicBezTo>
                    <a:pt x="36959" y="29738"/>
                    <a:pt x="31191" y="32258"/>
                    <a:pt x="24359" y="32633"/>
                  </a:cubicBezTo>
                  <a:cubicBezTo>
                    <a:pt x="23768" y="32665"/>
                    <a:pt x="23183" y="32681"/>
                    <a:pt x="22606" y="32681"/>
                  </a:cubicBezTo>
                  <a:cubicBezTo>
                    <a:pt x="21292" y="32681"/>
                    <a:pt x="20015" y="32599"/>
                    <a:pt x="18780" y="32440"/>
                  </a:cubicBezTo>
                  <a:cubicBezTo>
                    <a:pt x="19086" y="28700"/>
                    <a:pt x="20977" y="24669"/>
                    <a:pt x="24279" y="20954"/>
                  </a:cubicBezTo>
                  <a:cubicBezTo>
                    <a:pt x="27517" y="17312"/>
                    <a:pt x="31435" y="14950"/>
                    <a:pt x="34064" y="14950"/>
                  </a:cubicBezTo>
                  <a:close/>
                  <a:moveTo>
                    <a:pt x="6092" y="0"/>
                  </a:moveTo>
                  <a:cubicBezTo>
                    <a:pt x="663" y="8533"/>
                    <a:pt x="1" y="18300"/>
                    <a:pt x="4403" y="24887"/>
                  </a:cubicBezTo>
                  <a:cubicBezTo>
                    <a:pt x="7247" y="29141"/>
                    <a:pt x="12244" y="31926"/>
                    <a:pt x="18328" y="32808"/>
                  </a:cubicBezTo>
                  <a:cubicBezTo>
                    <a:pt x="18234" y="34592"/>
                    <a:pt x="18493" y="36311"/>
                    <a:pt x="19126" y="37899"/>
                  </a:cubicBezTo>
                  <a:cubicBezTo>
                    <a:pt x="21453" y="43747"/>
                    <a:pt x="28456" y="47527"/>
                    <a:pt x="36267" y="47527"/>
                  </a:cubicBezTo>
                  <a:cubicBezTo>
                    <a:pt x="37546" y="47527"/>
                    <a:pt x="38842" y="47426"/>
                    <a:pt x="40146" y="47218"/>
                  </a:cubicBezTo>
                  <a:lnTo>
                    <a:pt x="40077" y="46796"/>
                  </a:lnTo>
                  <a:cubicBezTo>
                    <a:pt x="38794" y="47002"/>
                    <a:pt x="37516" y="47101"/>
                    <a:pt x="36260" y="47101"/>
                  </a:cubicBezTo>
                  <a:cubicBezTo>
                    <a:pt x="28624" y="47101"/>
                    <a:pt x="21787" y="43427"/>
                    <a:pt x="19523" y="37742"/>
                  </a:cubicBezTo>
                  <a:cubicBezTo>
                    <a:pt x="18915" y="36224"/>
                    <a:pt x="18668" y="34578"/>
                    <a:pt x="18751" y="32866"/>
                  </a:cubicBezTo>
                  <a:lnTo>
                    <a:pt x="18751" y="32866"/>
                  </a:lnTo>
                  <a:cubicBezTo>
                    <a:pt x="19997" y="33025"/>
                    <a:pt x="21284" y="33107"/>
                    <a:pt x="22608" y="33107"/>
                  </a:cubicBezTo>
                  <a:cubicBezTo>
                    <a:pt x="23192" y="33107"/>
                    <a:pt x="23783" y="33091"/>
                    <a:pt x="24381" y="33059"/>
                  </a:cubicBezTo>
                  <a:cubicBezTo>
                    <a:pt x="31359" y="32673"/>
                    <a:pt x="37272" y="30062"/>
                    <a:pt x="39094" y="26559"/>
                  </a:cubicBezTo>
                  <a:cubicBezTo>
                    <a:pt x="40183" y="24457"/>
                    <a:pt x="40106" y="21329"/>
                    <a:pt x="38901" y="18587"/>
                  </a:cubicBezTo>
                  <a:cubicBezTo>
                    <a:pt x="37971" y="16486"/>
                    <a:pt x="36584" y="15051"/>
                    <a:pt x="35092" y="14651"/>
                  </a:cubicBezTo>
                  <a:cubicBezTo>
                    <a:pt x="34768" y="14564"/>
                    <a:pt x="34420" y="14522"/>
                    <a:pt x="34050" y="14522"/>
                  </a:cubicBezTo>
                  <a:cubicBezTo>
                    <a:pt x="31276" y="14522"/>
                    <a:pt x="27317" y="16894"/>
                    <a:pt x="23959" y="20670"/>
                  </a:cubicBezTo>
                  <a:cubicBezTo>
                    <a:pt x="20605" y="24447"/>
                    <a:pt x="18678" y="28555"/>
                    <a:pt x="18358" y="32382"/>
                  </a:cubicBezTo>
                  <a:cubicBezTo>
                    <a:pt x="12407" y="31515"/>
                    <a:pt x="7528" y="28795"/>
                    <a:pt x="4756" y="24650"/>
                  </a:cubicBezTo>
                  <a:cubicBezTo>
                    <a:pt x="448" y="18205"/>
                    <a:pt x="1115" y="8616"/>
                    <a:pt x="6450" y="226"/>
                  </a:cubicBezTo>
                  <a:lnTo>
                    <a:pt x="6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8"/>
            <p:cNvSpPr/>
            <p:nvPr/>
          </p:nvSpPr>
          <p:spPr>
            <a:xfrm>
              <a:off x="8470005" y="2191362"/>
              <a:ext cx="412175" cy="380412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8"/>
          <p:cNvSpPr txBox="1"/>
          <p:nvPr>
            <p:ph type="ctrTitle"/>
          </p:nvPr>
        </p:nvSpPr>
        <p:spPr>
          <a:xfrm>
            <a:off x="3304163" y="2377536"/>
            <a:ext cx="49074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FFFFFF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18"/>
          <p:cNvSpPr txBox="1"/>
          <p:nvPr>
            <p:ph idx="1" type="subTitle"/>
          </p:nvPr>
        </p:nvSpPr>
        <p:spPr>
          <a:xfrm>
            <a:off x="3304163" y="4054524"/>
            <a:ext cx="49074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>
                <a:solidFill>
                  <a:srgbClr val="FFFFFF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21" name="Google Shape;21;p18"/>
          <p:cNvSpPr/>
          <p:nvPr/>
        </p:nvSpPr>
        <p:spPr>
          <a:xfrm>
            <a:off x="-3129400" y="2813875"/>
            <a:ext cx="43850" cy="27800"/>
          </a:xfrm>
          <a:custGeom>
            <a:rect b="b" l="l" r="r" t="t"/>
            <a:pathLst>
              <a:path extrusionOk="0" h="1112" w="1754">
                <a:moveTo>
                  <a:pt x="477" y="0"/>
                </a:moveTo>
                <a:cubicBezTo>
                  <a:pt x="331" y="0"/>
                  <a:pt x="192" y="77"/>
                  <a:pt x="114" y="206"/>
                </a:cubicBezTo>
                <a:cubicBezTo>
                  <a:pt x="0" y="396"/>
                  <a:pt x="76" y="643"/>
                  <a:pt x="266" y="777"/>
                </a:cubicBezTo>
                <a:cubicBezTo>
                  <a:pt x="514" y="910"/>
                  <a:pt x="799" y="1005"/>
                  <a:pt x="1065" y="1100"/>
                </a:cubicBezTo>
                <a:cubicBezTo>
                  <a:pt x="1102" y="1108"/>
                  <a:pt x="1137" y="1112"/>
                  <a:pt x="1171" y="1112"/>
                </a:cubicBezTo>
                <a:cubicBezTo>
                  <a:pt x="1621" y="1112"/>
                  <a:pt x="1754" y="443"/>
                  <a:pt x="1293" y="301"/>
                </a:cubicBezTo>
                <a:cubicBezTo>
                  <a:pt x="1084" y="244"/>
                  <a:pt x="875" y="149"/>
                  <a:pt x="685" y="54"/>
                </a:cubicBezTo>
                <a:cubicBezTo>
                  <a:pt x="618" y="17"/>
                  <a:pt x="547" y="0"/>
                  <a:pt x="47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3098075" y="2880725"/>
            <a:ext cx="41500" cy="28275"/>
          </a:xfrm>
          <a:custGeom>
            <a:rect b="b" l="l" r="r" t="t"/>
            <a:pathLst>
              <a:path extrusionOk="0" h="1131" w="1660">
                <a:moveTo>
                  <a:pt x="581" y="1"/>
                </a:moveTo>
                <a:cubicBezTo>
                  <a:pt x="221" y="1"/>
                  <a:pt x="1" y="501"/>
                  <a:pt x="345" y="747"/>
                </a:cubicBezTo>
                <a:lnTo>
                  <a:pt x="326" y="766"/>
                </a:lnTo>
                <a:lnTo>
                  <a:pt x="896" y="1089"/>
                </a:lnTo>
                <a:cubicBezTo>
                  <a:pt x="959" y="1118"/>
                  <a:pt x="1021" y="1131"/>
                  <a:pt x="1078" y="1131"/>
                </a:cubicBezTo>
                <a:cubicBezTo>
                  <a:pt x="1438" y="1131"/>
                  <a:pt x="1659" y="628"/>
                  <a:pt x="1315" y="366"/>
                </a:cubicBezTo>
                <a:lnTo>
                  <a:pt x="763" y="43"/>
                </a:lnTo>
                <a:cubicBezTo>
                  <a:pt x="700" y="14"/>
                  <a:pt x="639" y="1"/>
                  <a:pt x="581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8"/>
          <p:cNvSpPr/>
          <p:nvPr/>
        </p:nvSpPr>
        <p:spPr>
          <a:xfrm>
            <a:off x="-3110400" y="2945175"/>
            <a:ext cx="36650" cy="27025"/>
          </a:xfrm>
          <a:custGeom>
            <a:rect b="b" l="l" r="r" t="t"/>
            <a:pathLst>
              <a:path extrusionOk="0" h="1081" w="1466">
                <a:moveTo>
                  <a:pt x="447" y="0"/>
                </a:moveTo>
                <a:cubicBezTo>
                  <a:pt x="263" y="0"/>
                  <a:pt x="106" y="125"/>
                  <a:pt x="58" y="318"/>
                </a:cubicBezTo>
                <a:cubicBezTo>
                  <a:pt x="1" y="546"/>
                  <a:pt x="134" y="755"/>
                  <a:pt x="343" y="831"/>
                </a:cubicBezTo>
                <a:lnTo>
                  <a:pt x="457" y="869"/>
                </a:lnTo>
                <a:lnTo>
                  <a:pt x="533" y="888"/>
                </a:lnTo>
                <a:lnTo>
                  <a:pt x="552" y="888"/>
                </a:lnTo>
                <a:cubicBezTo>
                  <a:pt x="629" y="927"/>
                  <a:pt x="705" y="984"/>
                  <a:pt x="781" y="1022"/>
                </a:cubicBezTo>
                <a:cubicBezTo>
                  <a:pt x="847" y="1061"/>
                  <a:pt x="922" y="1080"/>
                  <a:pt x="996" y="1080"/>
                </a:cubicBezTo>
                <a:cubicBezTo>
                  <a:pt x="1137" y="1080"/>
                  <a:pt x="1277" y="1013"/>
                  <a:pt x="1351" y="888"/>
                </a:cubicBezTo>
                <a:cubicBezTo>
                  <a:pt x="1465" y="679"/>
                  <a:pt x="1389" y="432"/>
                  <a:pt x="1199" y="318"/>
                </a:cubicBezTo>
                <a:cubicBezTo>
                  <a:pt x="1009" y="185"/>
                  <a:pt x="781" y="71"/>
                  <a:pt x="552" y="14"/>
                </a:cubicBezTo>
                <a:cubicBezTo>
                  <a:pt x="517" y="5"/>
                  <a:pt x="482" y="0"/>
                  <a:pt x="44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8"/>
          <p:cNvSpPr/>
          <p:nvPr/>
        </p:nvSpPr>
        <p:spPr>
          <a:xfrm>
            <a:off x="-3060975" y="2838400"/>
            <a:ext cx="46025" cy="25800"/>
          </a:xfrm>
          <a:custGeom>
            <a:rect b="b" l="l" r="r" t="t"/>
            <a:pathLst>
              <a:path extrusionOk="0" h="1032" w="1841">
                <a:moveTo>
                  <a:pt x="580" y="1"/>
                </a:moveTo>
                <a:cubicBezTo>
                  <a:pt x="221" y="1"/>
                  <a:pt x="0" y="501"/>
                  <a:pt x="344" y="747"/>
                </a:cubicBezTo>
                <a:lnTo>
                  <a:pt x="344" y="766"/>
                </a:lnTo>
                <a:cubicBezTo>
                  <a:pt x="592" y="861"/>
                  <a:pt x="858" y="956"/>
                  <a:pt x="1143" y="1013"/>
                </a:cubicBezTo>
                <a:cubicBezTo>
                  <a:pt x="1188" y="1026"/>
                  <a:pt x="1231" y="1032"/>
                  <a:pt x="1271" y="1032"/>
                </a:cubicBezTo>
                <a:cubicBezTo>
                  <a:pt x="1706" y="1032"/>
                  <a:pt x="1840" y="336"/>
                  <a:pt x="1353" y="214"/>
                </a:cubicBezTo>
                <a:cubicBezTo>
                  <a:pt x="1238" y="176"/>
                  <a:pt x="1124" y="157"/>
                  <a:pt x="1029" y="119"/>
                </a:cubicBezTo>
                <a:cubicBezTo>
                  <a:pt x="934" y="100"/>
                  <a:pt x="839" y="81"/>
                  <a:pt x="763" y="43"/>
                </a:cubicBezTo>
                <a:cubicBezTo>
                  <a:pt x="700" y="14"/>
                  <a:pt x="638" y="1"/>
                  <a:pt x="580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8"/>
          <p:cNvSpPr/>
          <p:nvPr/>
        </p:nvSpPr>
        <p:spPr>
          <a:xfrm>
            <a:off x="-3076575" y="2783925"/>
            <a:ext cx="40875" cy="27425"/>
          </a:xfrm>
          <a:custGeom>
            <a:rect b="b" l="l" r="r" t="t"/>
            <a:pathLst>
              <a:path extrusionOk="0" h="1097" w="1635">
                <a:moveTo>
                  <a:pt x="619" y="1"/>
                </a:moveTo>
                <a:cubicBezTo>
                  <a:pt x="243" y="1"/>
                  <a:pt x="0" y="592"/>
                  <a:pt x="455" y="795"/>
                </a:cubicBezTo>
                <a:lnTo>
                  <a:pt x="455" y="814"/>
                </a:lnTo>
                <a:lnTo>
                  <a:pt x="949" y="1043"/>
                </a:lnTo>
                <a:cubicBezTo>
                  <a:pt x="1010" y="1079"/>
                  <a:pt x="1079" y="1096"/>
                  <a:pt x="1148" y="1096"/>
                </a:cubicBezTo>
                <a:cubicBezTo>
                  <a:pt x="1295" y="1096"/>
                  <a:pt x="1442" y="1020"/>
                  <a:pt x="1520" y="890"/>
                </a:cubicBezTo>
                <a:cubicBezTo>
                  <a:pt x="1634" y="700"/>
                  <a:pt x="1558" y="434"/>
                  <a:pt x="1368" y="320"/>
                </a:cubicBezTo>
                <a:lnTo>
                  <a:pt x="873" y="92"/>
                </a:lnTo>
                <a:cubicBezTo>
                  <a:pt x="786" y="28"/>
                  <a:pt x="700" y="1"/>
                  <a:pt x="61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8"/>
          <p:cNvSpPr/>
          <p:nvPr/>
        </p:nvSpPr>
        <p:spPr>
          <a:xfrm>
            <a:off x="-3083750" y="2727800"/>
            <a:ext cx="42600" cy="28475"/>
          </a:xfrm>
          <a:custGeom>
            <a:rect b="b" l="l" r="r" t="t"/>
            <a:pathLst>
              <a:path extrusionOk="0" h="1139" w="1704">
                <a:moveTo>
                  <a:pt x="477" y="0"/>
                </a:moveTo>
                <a:cubicBezTo>
                  <a:pt x="331" y="0"/>
                  <a:pt x="192" y="77"/>
                  <a:pt x="114" y="206"/>
                </a:cubicBezTo>
                <a:cubicBezTo>
                  <a:pt x="0" y="396"/>
                  <a:pt x="57" y="663"/>
                  <a:pt x="266" y="777"/>
                </a:cubicBezTo>
                <a:cubicBezTo>
                  <a:pt x="495" y="929"/>
                  <a:pt x="742" y="1043"/>
                  <a:pt x="989" y="1119"/>
                </a:cubicBezTo>
                <a:cubicBezTo>
                  <a:pt x="1037" y="1132"/>
                  <a:pt x="1082" y="1138"/>
                  <a:pt x="1124" y="1138"/>
                </a:cubicBezTo>
                <a:cubicBezTo>
                  <a:pt x="1571" y="1138"/>
                  <a:pt x="1704" y="459"/>
                  <a:pt x="1217" y="320"/>
                </a:cubicBezTo>
                <a:cubicBezTo>
                  <a:pt x="1027" y="263"/>
                  <a:pt x="837" y="168"/>
                  <a:pt x="685" y="54"/>
                </a:cubicBezTo>
                <a:cubicBezTo>
                  <a:pt x="618" y="17"/>
                  <a:pt x="547" y="0"/>
                  <a:pt x="47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8"/>
          <p:cNvSpPr/>
          <p:nvPr/>
        </p:nvSpPr>
        <p:spPr>
          <a:xfrm>
            <a:off x="-3053075" y="2924650"/>
            <a:ext cx="51650" cy="33950"/>
          </a:xfrm>
          <a:custGeom>
            <a:rect b="b" l="l" r="r" t="t"/>
            <a:pathLst>
              <a:path extrusionOk="0" h="1358" w="2066">
                <a:moveTo>
                  <a:pt x="629" y="1"/>
                </a:moveTo>
                <a:cubicBezTo>
                  <a:pt x="294" y="1"/>
                  <a:pt x="0" y="436"/>
                  <a:pt x="333" y="739"/>
                </a:cubicBezTo>
                <a:cubicBezTo>
                  <a:pt x="580" y="1025"/>
                  <a:pt x="960" y="1082"/>
                  <a:pt x="1265" y="1291"/>
                </a:cubicBezTo>
                <a:cubicBezTo>
                  <a:pt x="1339" y="1338"/>
                  <a:pt x="1413" y="1358"/>
                  <a:pt x="1482" y="1358"/>
                </a:cubicBezTo>
                <a:cubicBezTo>
                  <a:pt x="1835" y="1358"/>
                  <a:pt x="2065" y="826"/>
                  <a:pt x="1683" y="587"/>
                </a:cubicBezTo>
                <a:cubicBezTo>
                  <a:pt x="1455" y="416"/>
                  <a:pt x="1113" y="378"/>
                  <a:pt x="941" y="150"/>
                </a:cubicBezTo>
                <a:cubicBezTo>
                  <a:pt x="845" y="45"/>
                  <a:pt x="735" y="1"/>
                  <a:pt x="62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8"/>
          <p:cNvSpPr/>
          <p:nvPr/>
        </p:nvSpPr>
        <p:spPr>
          <a:xfrm>
            <a:off x="-3126675" y="2995950"/>
            <a:ext cx="45350" cy="30025"/>
          </a:xfrm>
          <a:custGeom>
            <a:rect b="b" l="l" r="r" t="t"/>
            <a:pathLst>
              <a:path extrusionOk="0" h="1201" w="1814">
                <a:moveTo>
                  <a:pt x="593" y="1"/>
                </a:moveTo>
                <a:cubicBezTo>
                  <a:pt x="228" y="1"/>
                  <a:pt x="0" y="495"/>
                  <a:pt x="348" y="760"/>
                </a:cubicBezTo>
                <a:lnTo>
                  <a:pt x="1051" y="1159"/>
                </a:lnTo>
                <a:cubicBezTo>
                  <a:pt x="1115" y="1188"/>
                  <a:pt x="1176" y="1201"/>
                  <a:pt x="1234" y="1201"/>
                </a:cubicBezTo>
                <a:cubicBezTo>
                  <a:pt x="1593" y="1201"/>
                  <a:pt x="1814" y="701"/>
                  <a:pt x="1470" y="455"/>
                </a:cubicBezTo>
                <a:lnTo>
                  <a:pt x="766" y="37"/>
                </a:lnTo>
                <a:cubicBezTo>
                  <a:pt x="706" y="12"/>
                  <a:pt x="648" y="1"/>
                  <a:pt x="593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8"/>
          <p:cNvSpPr/>
          <p:nvPr/>
        </p:nvSpPr>
        <p:spPr>
          <a:xfrm>
            <a:off x="-3007150" y="2823400"/>
            <a:ext cx="35575" cy="23575"/>
          </a:xfrm>
          <a:custGeom>
            <a:rect b="b" l="l" r="r" t="t"/>
            <a:pathLst>
              <a:path extrusionOk="0" h="943" w="1423">
                <a:moveTo>
                  <a:pt x="619" y="1"/>
                </a:moveTo>
                <a:cubicBezTo>
                  <a:pt x="243" y="1"/>
                  <a:pt x="1" y="591"/>
                  <a:pt x="455" y="795"/>
                </a:cubicBezTo>
                <a:lnTo>
                  <a:pt x="550" y="852"/>
                </a:lnTo>
                <a:cubicBezTo>
                  <a:pt x="637" y="916"/>
                  <a:pt x="724" y="943"/>
                  <a:pt x="804" y="943"/>
                </a:cubicBezTo>
                <a:cubicBezTo>
                  <a:pt x="1180" y="943"/>
                  <a:pt x="1423" y="352"/>
                  <a:pt x="968" y="148"/>
                </a:cubicBezTo>
                <a:lnTo>
                  <a:pt x="873" y="91"/>
                </a:lnTo>
                <a:cubicBezTo>
                  <a:pt x="786" y="28"/>
                  <a:pt x="700" y="1"/>
                  <a:pt x="61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8"/>
          <p:cNvSpPr/>
          <p:nvPr/>
        </p:nvSpPr>
        <p:spPr>
          <a:xfrm>
            <a:off x="-3009625" y="2766600"/>
            <a:ext cx="27700" cy="20200"/>
          </a:xfrm>
          <a:custGeom>
            <a:rect b="b" l="l" r="r" t="t"/>
            <a:pathLst>
              <a:path extrusionOk="0" h="808" w="1108">
                <a:moveTo>
                  <a:pt x="581" y="1"/>
                </a:moveTo>
                <a:cubicBezTo>
                  <a:pt x="221" y="1"/>
                  <a:pt x="0" y="503"/>
                  <a:pt x="345" y="766"/>
                </a:cubicBezTo>
                <a:cubicBezTo>
                  <a:pt x="408" y="794"/>
                  <a:pt x="469" y="807"/>
                  <a:pt x="527" y="807"/>
                </a:cubicBezTo>
                <a:cubicBezTo>
                  <a:pt x="887" y="807"/>
                  <a:pt x="1107" y="305"/>
                  <a:pt x="763" y="43"/>
                </a:cubicBezTo>
                <a:cubicBezTo>
                  <a:pt x="700" y="14"/>
                  <a:pt x="639" y="1"/>
                  <a:pt x="581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/>
          <p:nvPr/>
        </p:nvSpPr>
        <p:spPr>
          <a:xfrm flipH="1">
            <a:off x="-2" y="2890999"/>
            <a:ext cx="3473272" cy="2266524"/>
          </a:xfrm>
          <a:custGeom>
            <a:rect b="b" l="l" r="r" t="t"/>
            <a:pathLst>
              <a:path extrusionOk="0" h="32771" w="50219">
                <a:moveTo>
                  <a:pt x="45381" y="1"/>
                </a:moveTo>
                <a:cubicBezTo>
                  <a:pt x="44950" y="1"/>
                  <a:pt x="44511" y="34"/>
                  <a:pt x="44064" y="105"/>
                </a:cubicBezTo>
                <a:cubicBezTo>
                  <a:pt x="41147" y="567"/>
                  <a:pt x="37823" y="2650"/>
                  <a:pt x="36727" y="5779"/>
                </a:cubicBezTo>
                <a:cubicBezTo>
                  <a:pt x="35179" y="10200"/>
                  <a:pt x="39414" y="12960"/>
                  <a:pt x="38077" y="17701"/>
                </a:cubicBezTo>
                <a:cubicBezTo>
                  <a:pt x="36853" y="22035"/>
                  <a:pt x="32065" y="24150"/>
                  <a:pt x="31508" y="24387"/>
                </a:cubicBezTo>
                <a:cubicBezTo>
                  <a:pt x="30178" y="24952"/>
                  <a:pt x="28991" y="25160"/>
                  <a:pt x="27840" y="25160"/>
                </a:cubicBezTo>
                <a:cubicBezTo>
                  <a:pt x="24606" y="25160"/>
                  <a:pt x="21653" y="23518"/>
                  <a:pt x="16605" y="23518"/>
                </a:cubicBezTo>
                <a:cubicBezTo>
                  <a:pt x="15673" y="23518"/>
                  <a:pt x="14670" y="23574"/>
                  <a:pt x="13580" y="23706"/>
                </a:cubicBezTo>
                <a:cubicBezTo>
                  <a:pt x="10619" y="24067"/>
                  <a:pt x="6566" y="24617"/>
                  <a:pt x="3391" y="27742"/>
                </a:cubicBezTo>
                <a:cubicBezTo>
                  <a:pt x="2178" y="28935"/>
                  <a:pt x="801" y="30786"/>
                  <a:pt x="0" y="32771"/>
                </a:cubicBezTo>
                <a:lnTo>
                  <a:pt x="50218" y="32771"/>
                </a:lnTo>
                <a:lnTo>
                  <a:pt x="50218" y="1383"/>
                </a:lnTo>
                <a:cubicBezTo>
                  <a:pt x="48791" y="568"/>
                  <a:pt x="47160" y="1"/>
                  <a:pt x="453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/>
          <p:nvPr/>
        </p:nvSpPr>
        <p:spPr>
          <a:xfrm>
            <a:off x="565428" y="2356754"/>
            <a:ext cx="267508" cy="246846"/>
          </a:xfrm>
          <a:custGeom>
            <a:rect b="b" l="l" r="r" t="t"/>
            <a:pathLst>
              <a:path extrusionOk="0" h="18959" w="20542">
                <a:moveTo>
                  <a:pt x="10127" y="1"/>
                </a:moveTo>
                <a:cubicBezTo>
                  <a:pt x="9567" y="1"/>
                  <a:pt x="9003" y="62"/>
                  <a:pt x="8442" y="190"/>
                </a:cubicBezTo>
                <a:cubicBezTo>
                  <a:pt x="3755" y="1261"/>
                  <a:pt x="1" y="6880"/>
                  <a:pt x="1734" y="12334"/>
                </a:cubicBezTo>
                <a:cubicBezTo>
                  <a:pt x="3058" y="16499"/>
                  <a:pt x="7069" y="18958"/>
                  <a:pt x="11019" y="18958"/>
                </a:cubicBezTo>
                <a:cubicBezTo>
                  <a:pt x="11990" y="18958"/>
                  <a:pt x="12959" y="18809"/>
                  <a:pt x="13882" y="18500"/>
                </a:cubicBezTo>
                <a:cubicBezTo>
                  <a:pt x="17218" y="17378"/>
                  <a:pt x="19731" y="14250"/>
                  <a:pt x="20044" y="10885"/>
                </a:cubicBezTo>
                <a:cubicBezTo>
                  <a:pt x="20541" y="5551"/>
                  <a:pt x="15481" y="1"/>
                  <a:pt x="101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/>
          <p:nvPr/>
        </p:nvSpPr>
        <p:spPr>
          <a:xfrm flipH="1">
            <a:off x="4" y="-202631"/>
            <a:ext cx="906127" cy="1071756"/>
          </a:xfrm>
          <a:custGeom>
            <a:rect b="b" l="l" r="r" t="t"/>
            <a:pathLst>
              <a:path extrusionOk="0" h="47528" w="40183">
                <a:moveTo>
                  <a:pt x="34064" y="14950"/>
                </a:moveTo>
                <a:cubicBezTo>
                  <a:pt x="34391" y="14950"/>
                  <a:pt x="34699" y="14986"/>
                  <a:pt x="34982" y="15062"/>
                </a:cubicBezTo>
                <a:cubicBezTo>
                  <a:pt x="36329" y="15423"/>
                  <a:pt x="37648" y="16806"/>
                  <a:pt x="38507" y="18759"/>
                </a:cubicBezTo>
                <a:cubicBezTo>
                  <a:pt x="39669" y="21388"/>
                  <a:pt x="39749" y="24374"/>
                  <a:pt x="38714" y="26363"/>
                </a:cubicBezTo>
                <a:cubicBezTo>
                  <a:pt x="36959" y="29738"/>
                  <a:pt x="31191" y="32258"/>
                  <a:pt x="24359" y="32633"/>
                </a:cubicBezTo>
                <a:cubicBezTo>
                  <a:pt x="23768" y="32665"/>
                  <a:pt x="23183" y="32681"/>
                  <a:pt x="22606" y="32681"/>
                </a:cubicBezTo>
                <a:cubicBezTo>
                  <a:pt x="21292" y="32681"/>
                  <a:pt x="20015" y="32599"/>
                  <a:pt x="18780" y="32440"/>
                </a:cubicBezTo>
                <a:cubicBezTo>
                  <a:pt x="19086" y="28700"/>
                  <a:pt x="20977" y="24669"/>
                  <a:pt x="24279" y="20954"/>
                </a:cubicBezTo>
                <a:cubicBezTo>
                  <a:pt x="27517" y="17312"/>
                  <a:pt x="31435" y="14950"/>
                  <a:pt x="34064" y="14950"/>
                </a:cubicBezTo>
                <a:close/>
                <a:moveTo>
                  <a:pt x="6092" y="0"/>
                </a:moveTo>
                <a:cubicBezTo>
                  <a:pt x="663" y="8533"/>
                  <a:pt x="1" y="18300"/>
                  <a:pt x="4403" y="24887"/>
                </a:cubicBezTo>
                <a:cubicBezTo>
                  <a:pt x="7247" y="29141"/>
                  <a:pt x="12244" y="31926"/>
                  <a:pt x="18328" y="32808"/>
                </a:cubicBezTo>
                <a:cubicBezTo>
                  <a:pt x="18234" y="34592"/>
                  <a:pt x="18493" y="36311"/>
                  <a:pt x="19126" y="37899"/>
                </a:cubicBezTo>
                <a:cubicBezTo>
                  <a:pt x="21453" y="43747"/>
                  <a:pt x="28456" y="47527"/>
                  <a:pt x="36267" y="47527"/>
                </a:cubicBezTo>
                <a:cubicBezTo>
                  <a:pt x="37546" y="47527"/>
                  <a:pt x="38842" y="47426"/>
                  <a:pt x="40146" y="47218"/>
                </a:cubicBezTo>
                <a:lnTo>
                  <a:pt x="40077" y="46796"/>
                </a:lnTo>
                <a:cubicBezTo>
                  <a:pt x="38794" y="47002"/>
                  <a:pt x="37516" y="47101"/>
                  <a:pt x="36260" y="47101"/>
                </a:cubicBezTo>
                <a:cubicBezTo>
                  <a:pt x="28624" y="47101"/>
                  <a:pt x="21787" y="43427"/>
                  <a:pt x="19523" y="37742"/>
                </a:cubicBezTo>
                <a:cubicBezTo>
                  <a:pt x="18915" y="36224"/>
                  <a:pt x="18668" y="34578"/>
                  <a:pt x="18751" y="32866"/>
                </a:cubicBezTo>
                <a:lnTo>
                  <a:pt x="18751" y="32866"/>
                </a:lnTo>
                <a:cubicBezTo>
                  <a:pt x="19997" y="33025"/>
                  <a:pt x="21284" y="33107"/>
                  <a:pt x="22608" y="33107"/>
                </a:cubicBezTo>
                <a:cubicBezTo>
                  <a:pt x="23192" y="33107"/>
                  <a:pt x="23783" y="33091"/>
                  <a:pt x="24381" y="33059"/>
                </a:cubicBezTo>
                <a:cubicBezTo>
                  <a:pt x="31359" y="32673"/>
                  <a:pt x="37272" y="30062"/>
                  <a:pt x="39094" y="26559"/>
                </a:cubicBezTo>
                <a:cubicBezTo>
                  <a:pt x="40183" y="24457"/>
                  <a:pt x="40106" y="21329"/>
                  <a:pt x="38901" y="18587"/>
                </a:cubicBezTo>
                <a:cubicBezTo>
                  <a:pt x="37971" y="16486"/>
                  <a:pt x="36584" y="15051"/>
                  <a:pt x="35092" y="14651"/>
                </a:cubicBezTo>
                <a:cubicBezTo>
                  <a:pt x="34768" y="14564"/>
                  <a:pt x="34420" y="14522"/>
                  <a:pt x="34050" y="14522"/>
                </a:cubicBezTo>
                <a:cubicBezTo>
                  <a:pt x="31276" y="14522"/>
                  <a:pt x="27317" y="16894"/>
                  <a:pt x="23959" y="20670"/>
                </a:cubicBezTo>
                <a:cubicBezTo>
                  <a:pt x="20605" y="24447"/>
                  <a:pt x="18678" y="28555"/>
                  <a:pt x="18358" y="32382"/>
                </a:cubicBezTo>
                <a:cubicBezTo>
                  <a:pt x="12407" y="31515"/>
                  <a:pt x="7528" y="28795"/>
                  <a:pt x="4756" y="24650"/>
                </a:cubicBezTo>
                <a:cubicBezTo>
                  <a:pt x="448" y="18205"/>
                  <a:pt x="1115" y="8616"/>
                  <a:pt x="6450" y="226"/>
                </a:cubicBezTo>
                <a:lnTo>
                  <a:pt x="6092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7"/>
          <p:cNvSpPr/>
          <p:nvPr/>
        </p:nvSpPr>
        <p:spPr>
          <a:xfrm flipH="1" rot="10800000">
            <a:off x="8471874" y="3832368"/>
            <a:ext cx="672122" cy="1735432"/>
          </a:xfrm>
          <a:custGeom>
            <a:rect b="b" l="l" r="r" t="t"/>
            <a:pathLst>
              <a:path extrusionOk="0" h="19109" w="7401">
                <a:moveTo>
                  <a:pt x="7401" y="1"/>
                </a:moveTo>
                <a:cubicBezTo>
                  <a:pt x="6334" y="292"/>
                  <a:pt x="5303" y="791"/>
                  <a:pt x="4359" y="1552"/>
                </a:cubicBezTo>
                <a:cubicBezTo>
                  <a:pt x="1" y="5077"/>
                  <a:pt x="55" y="12153"/>
                  <a:pt x="2932" y="15970"/>
                </a:cubicBezTo>
                <a:cubicBezTo>
                  <a:pt x="4047" y="17448"/>
                  <a:pt x="5616" y="18475"/>
                  <a:pt x="7401" y="19108"/>
                </a:cubicBezTo>
                <a:lnTo>
                  <a:pt x="74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8"/>
          <p:cNvGrpSpPr/>
          <p:nvPr/>
        </p:nvGrpSpPr>
        <p:grpSpPr>
          <a:xfrm>
            <a:off x="-2" y="-202631"/>
            <a:ext cx="9156877" cy="5360178"/>
            <a:chOff x="-2" y="-202631"/>
            <a:chExt cx="9156877" cy="5360178"/>
          </a:xfrm>
        </p:grpSpPr>
        <p:sp>
          <p:nvSpPr>
            <p:cNvPr id="122" name="Google Shape;122;p28"/>
            <p:cNvSpPr/>
            <p:nvPr/>
          </p:nvSpPr>
          <p:spPr>
            <a:xfrm flipH="1">
              <a:off x="4155089" y="0"/>
              <a:ext cx="2048006" cy="946471"/>
            </a:xfrm>
            <a:custGeom>
              <a:rect b="b" l="l" r="r" t="t"/>
              <a:pathLst>
                <a:path extrusionOk="0" h="9412" w="20365">
                  <a:moveTo>
                    <a:pt x="262" y="1"/>
                  </a:moveTo>
                  <a:cubicBezTo>
                    <a:pt x="0" y="2510"/>
                    <a:pt x="954" y="5413"/>
                    <a:pt x="2990" y="7314"/>
                  </a:cubicBezTo>
                  <a:cubicBezTo>
                    <a:pt x="4726" y="8933"/>
                    <a:pt x="6807" y="9412"/>
                    <a:pt x="8660" y="9412"/>
                  </a:cubicBezTo>
                  <a:cubicBezTo>
                    <a:pt x="11169" y="9412"/>
                    <a:pt x="13260" y="8535"/>
                    <a:pt x="13507" y="8428"/>
                  </a:cubicBezTo>
                  <a:cubicBezTo>
                    <a:pt x="17159" y="6829"/>
                    <a:pt x="19898" y="3108"/>
                    <a:pt x="20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8"/>
            <p:cNvSpPr/>
            <p:nvPr/>
          </p:nvSpPr>
          <p:spPr>
            <a:xfrm flipH="1">
              <a:off x="7912647" y="1316862"/>
              <a:ext cx="1244228" cy="1422809"/>
            </a:xfrm>
            <a:custGeom>
              <a:rect b="b" l="l" r="r" t="t"/>
              <a:pathLst>
                <a:path extrusionOk="0" h="20224" w="17685">
                  <a:moveTo>
                    <a:pt x="2505" y="1"/>
                  </a:moveTo>
                  <a:cubicBezTo>
                    <a:pt x="1662" y="1"/>
                    <a:pt x="821" y="100"/>
                    <a:pt x="1" y="322"/>
                  </a:cubicBezTo>
                  <a:lnTo>
                    <a:pt x="1" y="19429"/>
                  </a:lnTo>
                  <a:cubicBezTo>
                    <a:pt x="1528" y="19971"/>
                    <a:pt x="3212" y="20223"/>
                    <a:pt x="4903" y="20223"/>
                  </a:cubicBezTo>
                  <a:cubicBezTo>
                    <a:pt x="9750" y="20223"/>
                    <a:pt x="14648" y="18148"/>
                    <a:pt x="16049" y="14859"/>
                  </a:cubicBezTo>
                  <a:cubicBezTo>
                    <a:pt x="17684" y="11025"/>
                    <a:pt x="14563" y="5536"/>
                    <a:pt x="10725" y="2783"/>
                  </a:cubicBezTo>
                  <a:cubicBezTo>
                    <a:pt x="8717" y="1343"/>
                    <a:pt x="56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8"/>
            <p:cNvSpPr/>
            <p:nvPr/>
          </p:nvSpPr>
          <p:spPr>
            <a:xfrm flipH="1">
              <a:off x="5662623" y="0"/>
              <a:ext cx="3494251" cy="2014755"/>
            </a:xfrm>
            <a:custGeom>
              <a:rect b="b" l="l" r="r" t="t"/>
              <a:pathLst>
                <a:path extrusionOk="0" h="28638" w="49666">
                  <a:moveTo>
                    <a:pt x="1" y="1"/>
                  </a:moveTo>
                  <a:lnTo>
                    <a:pt x="1" y="27787"/>
                  </a:lnTo>
                  <a:cubicBezTo>
                    <a:pt x="1781" y="28361"/>
                    <a:pt x="3673" y="28638"/>
                    <a:pt x="5525" y="28638"/>
                  </a:cubicBezTo>
                  <a:cubicBezTo>
                    <a:pt x="9971" y="28638"/>
                    <a:pt x="14191" y="27044"/>
                    <a:pt x="16093" y="24141"/>
                  </a:cubicBezTo>
                  <a:cubicBezTo>
                    <a:pt x="19545" y="18879"/>
                    <a:pt x="13347" y="12401"/>
                    <a:pt x="17306" y="7561"/>
                  </a:cubicBezTo>
                  <a:cubicBezTo>
                    <a:pt x="19038" y="5445"/>
                    <a:pt x="22121" y="4368"/>
                    <a:pt x="25011" y="4368"/>
                  </a:cubicBezTo>
                  <a:cubicBezTo>
                    <a:pt x="26144" y="4368"/>
                    <a:pt x="27246" y="4533"/>
                    <a:pt x="28227" y="4866"/>
                  </a:cubicBezTo>
                  <a:cubicBezTo>
                    <a:pt x="31035" y="5821"/>
                    <a:pt x="30940" y="7510"/>
                    <a:pt x="33886" y="8909"/>
                  </a:cubicBezTo>
                  <a:cubicBezTo>
                    <a:pt x="35484" y="9668"/>
                    <a:pt x="37417" y="10075"/>
                    <a:pt x="39363" y="10075"/>
                  </a:cubicBezTo>
                  <a:cubicBezTo>
                    <a:pt x="42138" y="10075"/>
                    <a:pt x="44938" y="9246"/>
                    <a:pt x="46829" y="7426"/>
                  </a:cubicBezTo>
                  <a:cubicBezTo>
                    <a:pt x="48773" y="5555"/>
                    <a:pt x="49592" y="2784"/>
                    <a:pt x="49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8"/>
            <p:cNvSpPr/>
            <p:nvPr/>
          </p:nvSpPr>
          <p:spPr>
            <a:xfrm flipH="1">
              <a:off x="-2" y="2890999"/>
              <a:ext cx="3473272" cy="2266524"/>
            </a:xfrm>
            <a:custGeom>
              <a:rect b="b" l="l" r="r" t="t"/>
              <a:pathLst>
                <a:path extrusionOk="0" h="32771" w="50219">
                  <a:moveTo>
                    <a:pt x="45381" y="1"/>
                  </a:moveTo>
                  <a:cubicBezTo>
                    <a:pt x="44950" y="1"/>
                    <a:pt x="44511" y="34"/>
                    <a:pt x="44064" y="105"/>
                  </a:cubicBezTo>
                  <a:cubicBezTo>
                    <a:pt x="41147" y="567"/>
                    <a:pt x="37823" y="2650"/>
                    <a:pt x="36727" y="5779"/>
                  </a:cubicBezTo>
                  <a:cubicBezTo>
                    <a:pt x="35179" y="10200"/>
                    <a:pt x="39414" y="12960"/>
                    <a:pt x="38077" y="17701"/>
                  </a:cubicBezTo>
                  <a:cubicBezTo>
                    <a:pt x="36853" y="22035"/>
                    <a:pt x="32065" y="24150"/>
                    <a:pt x="31508" y="24387"/>
                  </a:cubicBezTo>
                  <a:cubicBezTo>
                    <a:pt x="30178" y="24952"/>
                    <a:pt x="28991" y="25160"/>
                    <a:pt x="27840" y="25160"/>
                  </a:cubicBezTo>
                  <a:cubicBezTo>
                    <a:pt x="24606" y="25160"/>
                    <a:pt x="21653" y="23518"/>
                    <a:pt x="16605" y="23518"/>
                  </a:cubicBezTo>
                  <a:cubicBezTo>
                    <a:pt x="15673" y="23518"/>
                    <a:pt x="14670" y="23574"/>
                    <a:pt x="13580" y="23706"/>
                  </a:cubicBezTo>
                  <a:cubicBezTo>
                    <a:pt x="10619" y="24067"/>
                    <a:pt x="6566" y="24617"/>
                    <a:pt x="3391" y="27742"/>
                  </a:cubicBezTo>
                  <a:cubicBezTo>
                    <a:pt x="2178" y="28935"/>
                    <a:pt x="801" y="30786"/>
                    <a:pt x="0" y="32771"/>
                  </a:cubicBezTo>
                  <a:lnTo>
                    <a:pt x="50218" y="32771"/>
                  </a:lnTo>
                  <a:lnTo>
                    <a:pt x="50218" y="1383"/>
                  </a:lnTo>
                  <a:cubicBezTo>
                    <a:pt x="48791" y="568"/>
                    <a:pt x="47160" y="1"/>
                    <a:pt x="45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8"/>
            <p:cNvSpPr/>
            <p:nvPr/>
          </p:nvSpPr>
          <p:spPr>
            <a:xfrm flipH="1">
              <a:off x="1415004" y="4211069"/>
              <a:ext cx="1455114" cy="946478"/>
            </a:xfrm>
            <a:custGeom>
              <a:rect b="b" l="l" r="r" t="t"/>
              <a:pathLst>
                <a:path extrusionOk="0" h="11003" w="16916">
                  <a:moveTo>
                    <a:pt x="7808" y="1"/>
                  </a:moveTo>
                  <a:cubicBezTo>
                    <a:pt x="2923" y="1"/>
                    <a:pt x="1" y="6628"/>
                    <a:pt x="937" y="11003"/>
                  </a:cubicBezTo>
                  <a:lnTo>
                    <a:pt x="16072" y="11003"/>
                  </a:lnTo>
                  <a:cubicBezTo>
                    <a:pt x="16690" y="9768"/>
                    <a:pt x="16916" y="8293"/>
                    <a:pt x="16381" y="6611"/>
                  </a:cubicBezTo>
                  <a:cubicBezTo>
                    <a:pt x="15259" y="3064"/>
                    <a:pt x="11275" y="238"/>
                    <a:pt x="8213" y="16"/>
                  </a:cubicBezTo>
                  <a:cubicBezTo>
                    <a:pt x="8076" y="6"/>
                    <a:pt x="7942" y="1"/>
                    <a:pt x="7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565428" y="2356754"/>
              <a:ext cx="267508" cy="246846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8"/>
            <p:cNvSpPr/>
            <p:nvPr/>
          </p:nvSpPr>
          <p:spPr>
            <a:xfrm flipH="1">
              <a:off x="4" y="-202631"/>
              <a:ext cx="906127" cy="1071756"/>
            </a:xfrm>
            <a:custGeom>
              <a:rect b="b" l="l" r="r" t="t"/>
              <a:pathLst>
                <a:path extrusionOk="0" h="47528" w="40183">
                  <a:moveTo>
                    <a:pt x="34064" y="14950"/>
                  </a:moveTo>
                  <a:cubicBezTo>
                    <a:pt x="34391" y="14950"/>
                    <a:pt x="34699" y="14986"/>
                    <a:pt x="34982" y="15062"/>
                  </a:cubicBezTo>
                  <a:cubicBezTo>
                    <a:pt x="36329" y="15423"/>
                    <a:pt x="37648" y="16806"/>
                    <a:pt x="38507" y="18759"/>
                  </a:cubicBezTo>
                  <a:cubicBezTo>
                    <a:pt x="39669" y="21388"/>
                    <a:pt x="39749" y="24374"/>
                    <a:pt x="38714" y="26363"/>
                  </a:cubicBezTo>
                  <a:cubicBezTo>
                    <a:pt x="36959" y="29738"/>
                    <a:pt x="31191" y="32258"/>
                    <a:pt x="24359" y="32633"/>
                  </a:cubicBezTo>
                  <a:cubicBezTo>
                    <a:pt x="23768" y="32665"/>
                    <a:pt x="23183" y="32681"/>
                    <a:pt x="22606" y="32681"/>
                  </a:cubicBezTo>
                  <a:cubicBezTo>
                    <a:pt x="21292" y="32681"/>
                    <a:pt x="20015" y="32599"/>
                    <a:pt x="18780" y="32440"/>
                  </a:cubicBezTo>
                  <a:cubicBezTo>
                    <a:pt x="19086" y="28700"/>
                    <a:pt x="20977" y="24669"/>
                    <a:pt x="24279" y="20954"/>
                  </a:cubicBezTo>
                  <a:cubicBezTo>
                    <a:pt x="27517" y="17312"/>
                    <a:pt x="31435" y="14950"/>
                    <a:pt x="34064" y="14950"/>
                  </a:cubicBezTo>
                  <a:close/>
                  <a:moveTo>
                    <a:pt x="6092" y="0"/>
                  </a:moveTo>
                  <a:cubicBezTo>
                    <a:pt x="663" y="8533"/>
                    <a:pt x="1" y="18300"/>
                    <a:pt x="4403" y="24887"/>
                  </a:cubicBezTo>
                  <a:cubicBezTo>
                    <a:pt x="7247" y="29141"/>
                    <a:pt x="12244" y="31926"/>
                    <a:pt x="18328" y="32808"/>
                  </a:cubicBezTo>
                  <a:cubicBezTo>
                    <a:pt x="18234" y="34592"/>
                    <a:pt x="18493" y="36311"/>
                    <a:pt x="19126" y="37899"/>
                  </a:cubicBezTo>
                  <a:cubicBezTo>
                    <a:pt x="21453" y="43747"/>
                    <a:pt x="28456" y="47527"/>
                    <a:pt x="36267" y="47527"/>
                  </a:cubicBezTo>
                  <a:cubicBezTo>
                    <a:pt x="37546" y="47527"/>
                    <a:pt x="38842" y="47426"/>
                    <a:pt x="40146" y="47218"/>
                  </a:cubicBezTo>
                  <a:lnTo>
                    <a:pt x="40077" y="46796"/>
                  </a:lnTo>
                  <a:cubicBezTo>
                    <a:pt x="38794" y="47002"/>
                    <a:pt x="37516" y="47101"/>
                    <a:pt x="36260" y="47101"/>
                  </a:cubicBezTo>
                  <a:cubicBezTo>
                    <a:pt x="28624" y="47101"/>
                    <a:pt x="21787" y="43427"/>
                    <a:pt x="19523" y="37742"/>
                  </a:cubicBezTo>
                  <a:cubicBezTo>
                    <a:pt x="18915" y="36224"/>
                    <a:pt x="18668" y="34578"/>
                    <a:pt x="18751" y="32866"/>
                  </a:cubicBezTo>
                  <a:lnTo>
                    <a:pt x="18751" y="32866"/>
                  </a:lnTo>
                  <a:cubicBezTo>
                    <a:pt x="19997" y="33025"/>
                    <a:pt x="21284" y="33107"/>
                    <a:pt x="22608" y="33107"/>
                  </a:cubicBezTo>
                  <a:cubicBezTo>
                    <a:pt x="23192" y="33107"/>
                    <a:pt x="23783" y="33091"/>
                    <a:pt x="24381" y="33059"/>
                  </a:cubicBezTo>
                  <a:cubicBezTo>
                    <a:pt x="31359" y="32673"/>
                    <a:pt x="37272" y="30062"/>
                    <a:pt x="39094" y="26559"/>
                  </a:cubicBezTo>
                  <a:cubicBezTo>
                    <a:pt x="40183" y="24457"/>
                    <a:pt x="40106" y="21329"/>
                    <a:pt x="38901" y="18587"/>
                  </a:cubicBezTo>
                  <a:cubicBezTo>
                    <a:pt x="37971" y="16486"/>
                    <a:pt x="36584" y="15051"/>
                    <a:pt x="35092" y="14651"/>
                  </a:cubicBezTo>
                  <a:cubicBezTo>
                    <a:pt x="34768" y="14564"/>
                    <a:pt x="34420" y="14522"/>
                    <a:pt x="34050" y="14522"/>
                  </a:cubicBezTo>
                  <a:cubicBezTo>
                    <a:pt x="31276" y="14522"/>
                    <a:pt x="27317" y="16894"/>
                    <a:pt x="23959" y="20670"/>
                  </a:cubicBezTo>
                  <a:cubicBezTo>
                    <a:pt x="20605" y="24447"/>
                    <a:pt x="18678" y="28555"/>
                    <a:pt x="18358" y="32382"/>
                  </a:cubicBezTo>
                  <a:cubicBezTo>
                    <a:pt x="12407" y="31515"/>
                    <a:pt x="7528" y="28795"/>
                    <a:pt x="4756" y="24650"/>
                  </a:cubicBezTo>
                  <a:cubicBezTo>
                    <a:pt x="448" y="18205"/>
                    <a:pt x="1115" y="8616"/>
                    <a:pt x="6450" y="226"/>
                  </a:cubicBezTo>
                  <a:lnTo>
                    <a:pt x="609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7543602" y="728079"/>
              <a:ext cx="267508" cy="246846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28"/>
          <p:cNvSpPr txBox="1"/>
          <p:nvPr>
            <p:ph type="ctrTitle"/>
          </p:nvPr>
        </p:nvSpPr>
        <p:spPr>
          <a:xfrm>
            <a:off x="729300" y="2831825"/>
            <a:ext cx="7685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1" type="subTitle"/>
          </p:nvPr>
        </p:nvSpPr>
        <p:spPr>
          <a:xfrm>
            <a:off x="2081976" y="3409625"/>
            <a:ext cx="498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2" type="title"/>
          </p:nvPr>
        </p:nvSpPr>
        <p:spPr>
          <a:xfrm>
            <a:off x="1811550" y="1473900"/>
            <a:ext cx="55209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724200" y="1152475"/>
            <a:ext cx="769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 Condensed Light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" name="Google Shape;135;p29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30"/>
          <p:cNvGrpSpPr/>
          <p:nvPr/>
        </p:nvGrpSpPr>
        <p:grpSpPr>
          <a:xfrm>
            <a:off x="-2" y="-202631"/>
            <a:ext cx="9156877" cy="5360178"/>
            <a:chOff x="-2" y="-202631"/>
            <a:chExt cx="9156877" cy="5360178"/>
          </a:xfrm>
        </p:grpSpPr>
        <p:sp>
          <p:nvSpPr>
            <p:cNvPr id="138" name="Google Shape;138;p30"/>
            <p:cNvSpPr/>
            <p:nvPr/>
          </p:nvSpPr>
          <p:spPr>
            <a:xfrm flipH="1">
              <a:off x="4155089" y="0"/>
              <a:ext cx="2048006" cy="946471"/>
            </a:xfrm>
            <a:custGeom>
              <a:rect b="b" l="l" r="r" t="t"/>
              <a:pathLst>
                <a:path extrusionOk="0" h="9412" w="20365">
                  <a:moveTo>
                    <a:pt x="262" y="1"/>
                  </a:moveTo>
                  <a:cubicBezTo>
                    <a:pt x="0" y="2510"/>
                    <a:pt x="954" y="5413"/>
                    <a:pt x="2990" y="7314"/>
                  </a:cubicBezTo>
                  <a:cubicBezTo>
                    <a:pt x="4726" y="8933"/>
                    <a:pt x="6807" y="9412"/>
                    <a:pt x="8660" y="9412"/>
                  </a:cubicBezTo>
                  <a:cubicBezTo>
                    <a:pt x="11169" y="9412"/>
                    <a:pt x="13260" y="8535"/>
                    <a:pt x="13507" y="8428"/>
                  </a:cubicBezTo>
                  <a:cubicBezTo>
                    <a:pt x="17159" y="6829"/>
                    <a:pt x="19898" y="3108"/>
                    <a:pt x="20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0"/>
            <p:cNvSpPr/>
            <p:nvPr/>
          </p:nvSpPr>
          <p:spPr>
            <a:xfrm flipH="1">
              <a:off x="7912647" y="1316862"/>
              <a:ext cx="1244228" cy="1422809"/>
            </a:xfrm>
            <a:custGeom>
              <a:rect b="b" l="l" r="r" t="t"/>
              <a:pathLst>
                <a:path extrusionOk="0" h="20224" w="17685">
                  <a:moveTo>
                    <a:pt x="2505" y="1"/>
                  </a:moveTo>
                  <a:cubicBezTo>
                    <a:pt x="1662" y="1"/>
                    <a:pt x="821" y="100"/>
                    <a:pt x="1" y="322"/>
                  </a:cubicBezTo>
                  <a:lnTo>
                    <a:pt x="1" y="19429"/>
                  </a:lnTo>
                  <a:cubicBezTo>
                    <a:pt x="1528" y="19971"/>
                    <a:pt x="3212" y="20223"/>
                    <a:pt x="4903" y="20223"/>
                  </a:cubicBezTo>
                  <a:cubicBezTo>
                    <a:pt x="9750" y="20223"/>
                    <a:pt x="14648" y="18148"/>
                    <a:pt x="16049" y="14859"/>
                  </a:cubicBezTo>
                  <a:cubicBezTo>
                    <a:pt x="17684" y="11025"/>
                    <a:pt x="14563" y="5536"/>
                    <a:pt x="10725" y="2783"/>
                  </a:cubicBezTo>
                  <a:cubicBezTo>
                    <a:pt x="8717" y="1343"/>
                    <a:pt x="56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 flipH="1">
              <a:off x="5662623" y="0"/>
              <a:ext cx="3494251" cy="2014755"/>
            </a:xfrm>
            <a:custGeom>
              <a:rect b="b" l="l" r="r" t="t"/>
              <a:pathLst>
                <a:path extrusionOk="0" h="28638" w="49666">
                  <a:moveTo>
                    <a:pt x="1" y="1"/>
                  </a:moveTo>
                  <a:lnTo>
                    <a:pt x="1" y="27787"/>
                  </a:lnTo>
                  <a:cubicBezTo>
                    <a:pt x="1781" y="28361"/>
                    <a:pt x="3673" y="28638"/>
                    <a:pt x="5525" y="28638"/>
                  </a:cubicBezTo>
                  <a:cubicBezTo>
                    <a:pt x="9971" y="28638"/>
                    <a:pt x="14191" y="27044"/>
                    <a:pt x="16093" y="24141"/>
                  </a:cubicBezTo>
                  <a:cubicBezTo>
                    <a:pt x="19545" y="18879"/>
                    <a:pt x="13347" y="12401"/>
                    <a:pt x="17306" y="7561"/>
                  </a:cubicBezTo>
                  <a:cubicBezTo>
                    <a:pt x="19038" y="5445"/>
                    <a:pt x="22121" y="4368"/>
                    <a:pt x="25011" y="4368"/>
                  </a:cubicBezTo>
                  <a:cubicBezTo>
                    <a:pt x="26144" y="4368"/>
                    <a:pt x="27246" y="4533"/>
                    <a:pt x="28227" y="4866"/>
                  </a:cubicBezTo>
                  <a:cubicBezTo>
                    <a:pt x="31035" y="5821"/>
                    <a:pt x="30940" y="7510"/>
                    <a:pt x="33886" y="8909"/>
                  </a:cubicBezTo>
                  <a:cubicBezTo>
                    <a:pt x="35484" y="9668"/>
                    <a:pt x="37417" y="10075"/>
                    <a:pt x="39363" y="10075"/>
                  </a:cubicBezTo>
                  <a:cubicBezTo>
                    <a:pt x="42138" y="10075"/>
                    <a:pt x="44938" y="9246"/>
                    <a:pt x="46829" y="7426"/>
                  </a:cubicBezTo>
                  <a:cubicBezTo>
                    <a:pt x="48773" y="5555"/>
                    <a:pt x="49592" y="2784"/>
                    <a:pt x="49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 flipH="1">
              <a:off x="-2" y="2890999"/>
              <a:ext cx="3473272" cy="2266524"/>
            </a:xfrm>
            <a:custGeom>
              <a:rect b="b" l="l" r="r" t="t"/>
              <a:pathLst>
                <a:path extrusionOk="0" h="32771" w="50219">
                  <a:moveTo>
                    <a:pt x="45381" y="1"/>
                  </a:moveTo>
                  <a:cubicBezTo>
                    <a:pt x="44950" y="1"/>
                    <a:pt x="44511" y="34"/>
                    <a:pt x="44064" y="105"/>
                  </a:cubicBezTo>
                  <a:cubicBezTo>
                    <a:pt x="41147" y="567"/>
                    <a:pt x="37823" y="2650"/>
                    <a:pt x="36727" y="5779"/>
                  </a:cubicBezTo>
                  <a:cubicBezTo>
                    <a:pt x="35179" y="10200"/>
                    <a:pt x="39414" y="12960"/>
                    <a:pt x="38077" y="17701"/>
                  </a:cubicBezTo>
                  <a:cubicBezTo>
                    <a:pt x="36853" y="22035"/>
                    <a:pt x="32065" y="24150"/>
                    <a:pt x="31508" y="24387"/>
                  </a:cubicBezTo>
                  <a:cubicBezTo>
                    <a:pt x="30178" y="24952"/>
                    <a:pt x="28991" y="25160"/>
                    <a:pt x="27840" y="25160"/>
                  </a:cubicBezTo>
                  <a:cubicBezTo>
                    <a:pt x="24606" y="25160"/>
                    <a:pt x="21653" y="23518"/>
                    <a:pt x="16605" y="23518"/>
                  </a:cubicBezTo>
                  <a:cubicBezTo>
                    <a:pt x="15673" y="23518"/>
                    <a:pt x="14670" y="23574"/>
                    <a:pt x="13580" y="23706"/>
                  </a:cubicBezTo>
                  <a:cubicBezTo>
                    <a:pt x="10619" y="24067"/>
                    <a:pt x="6566" y="24617"/>
                    <a:pt x="3391" y="27742"/>
                  </a:cubicBezTo>
                  <a:cubicBezTo>
                    <a:pt x="2178" y="28935"/>
                    <a:pt x="801" y="30786"/>
                    <a:pt x="0" y="32771"/>
                  </a:cubicBezTo>
                  <a:lnTo>
                    <a:pt x="50218" y="32771"/>
                  </a:lnTo>
                  <a:lnTo>
                    <a:pt x="50218" y="1383"/>
                  </a:lnTo>
                  <a:cubicBezTo>
                    <a:pt x="48791" y="568"/>
                    <a:pt x="47160" y="1"/>
                    <a:pt x="45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 flipH="1">
              <a:off x="1415004" y="4211069"/>
              <a:ext cx="1455114" cy="946478"/>
            </a:xfrm>
            <a:custGeom>
              <a:rect b="b" l="l" r="r" t="t"/>
              <a:pathLst>
                <a:path extrusionOk="0" h="11003" w="16916">
                  <a:moveTo>
                    <a:pt x="7808" y="1"/>
                  </a:moveTo>
                  <a:cubicBezTo>
                    <a:pt x="2923" y="1"/>
                    <a:pt x="1" y="6628"/>
                    <a:pt x="937" y="11003"/>
                  </a:cubicBezTo>
                  <a:lnTo>
                    <a:pt x="16072" y="11003"/>
                  </a:lnTo>
                  <a:cubicBezTo>
                    <a:pt x="16690" y="9768"/>
                    <a:pt x="16916" y="8293"/>
                    <a:pt x="16381" y="6611"/>
                  </a:cubicBezTo>
                  <a:cubicBezTo>
                    <a:pt x="15259" y="3064"/>
                    <a:pt x="11275" y="238"/>
                    <a:pt x="8213" y="16"/>
                  </a:cubicBezTo>
                  <a:cubicBezTo>
                    <a:pt x="8076" y="6"/>
                    <a:pt x="7942" y="1"/>
                    <a:pt x="7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565428" y="2356754"/>
              <a:ext cx="267508" cy="246846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 flipH="1">
              <a:off x="4" y="-202631"/>
              <a:ext cx="906127" cy="1071756"/>
            </a:xfrm>
            <a:custGeom>
              <a:rect b="b" l="l" r="r" t="t"/>
              <a:pathLst>
                <a:path extrusionOk="0" h="47528" w="40183">
                  <a:moveTo>
                    <a:pt x="34064" y="14950"/>
                  </a:moveTo>
                  <a:cubicBezTo>
                    <a:pt x="34391" y="14950"/>
                    <a:pt x="34699" y="14986"/>
                    <a:pt x="34982" y="15062"/>
                  </a:cubicBezTo>
                  <a:cubicBezTo>
                    <a:pt x="36329" y="15423"/>
                    <a:pt x="37648" y="16806"/>
                    <a:pt x="38507" y="18759"/>
                  </a:cubicBezTo>
                  <a:cubicBezTo>
                    <a:pt x="39669" y="21388"/>
                    <a:pt x="39749" y="24374"/>
                    <a:pt x="38714" y="26363"/>
                  </a:cubicBezTo>
                  <a:cubicBezTo>
                    <a:pt x="36959" y="29738"/>
                    <a:pt x="31191" y="32258"/>
                    <a:pt x="24359" y="32633"/>
                  </a:cubicBezTo>
                  <a:cubicBezTo>
                    <a:pt x="23768" y="32665"/>
                    <a:pt x="23183" y="32681"/>
                    <a:pt x="22606" y="32681"/>
                  </a:cubicBezTo>
                  <a:cubicBezTo>
                    <a:pt x="21292" y="32681"/>
                    <a:pt x="20015" y="32599"/>
                    <a:pt x="18780" y="32440"/>
                  </a:cubicBezTo>
                  <a:cubicBezTo>
                    <a:pt x="19086" y="28700"/>
                    <a:pt x="20977" y="24669"/>
                    <a:pt x="24279" y="20954"/>
                  </a:cubicBezTo>
                  <a:cubicBezTo>
                    <a:pt x="27517" y="17312"/>
                    <a:pt x="31435" y="14950"/>
                    <a:pt x="34064" y="14950"/>
                  </a:cubicBezTo>
                  <a:close/>
                  <a:moveTo>
                    <a:pt x="6092" y="0"/>
                  </a:moveTo>
                  <a:cubicBezTo>
                    <a:pt x="663" y="8533"/>
                    <a:pt x="1" y="18300"/>
                    <a:pt x="4403" y="24887"/>
                  </a:cubicBezTo>
                  <a:cubicBezTo>
                    <a:pt x="7247" y="29141"/>
                    <a:pt x="12244" y="31926"/>
                    <a:pt x="18328" y="32808"/>
                  </a:cubicBezTo>
                  <a:cubicBezTo>
                    <a:pt x="18234" y="34592"/>
                    <a:pt x="18493" y="36311"/>
                    <a:pt x="19126" y="37899"/>
                  </a:cubicBezTo>
                  <a:cubicBezTo>
                    <a:pt x="21453" y="43747"/>
                    <a:pt x="28456" y="47527"/>
                    <a:pt x="36267" y="47527"/>
                  </a:cubicBezTo>
                  <a:cubicBezTo>
                    <a:pt x="37546" y="47527"/>
                    <a:pt x="38842" y="47426"/>
                    <a:pt x="40146" y="47218"/>
                  </a:cubicBezTo>
                  <a:lnTo>
                    <a:pt x="40077" y="46796"/>
                  </a:lnTo>
                  <a:cubicBezTo>
                    <a:pt x="38794" y="47002"/>
                    <a:pt x="37516" y="47101"/>
                    <a:pt x="36260" y="47101"/>
                  </a:cubicBezTo>
                  <a:cubicBezTo>
                    <a:pt x="28624" y="47101"/>
                    <a:pt x="21787" y="43427"/>
                    <a:pt x="19523" y="37742"/>
                  </a:cubicBezTo>
                  <a:cubicBezTo>
                    <a:pt x="18915" y="36224"/>
                    <a:pt x="18668" y="34578"/>
                    <a:pt x="18751" y="32866"/>
                  </a:cubicBezTo>
                  <a:lnTo>
                    <a:pt x="18751" y="32866"/>
                  </a:lnTo>
                  <a:cubicBezTo>
                    <a:pt x="19997" y="33025"/>
                    <a:pt x="21284" y="33107"/>
                    <a:pt x="22608" y="33107"/>
                  </a:cubicBezTo>
                  <a:cubicBezTo>
                    <a:pt x="23192" y="33107"/>
                    <a:pt x="23783" y="33091"/>
                    <a:pt x="24381" y="33059"/>
                  </a:cubicBezTo>
                  <a:cubicBezTo>
                    <a:pt x="31359" y="32673"/>
                    <a:pt x="37272" y="30062"/>
                    <a:pt x="39094" y="26559"/>
                  </a:cubicBezTo>
                  <a:cubicBezTo>
                    <a:pt x="40183" y="24457"/>
                    <a:pt x="40106" y="21329"/>
                    <a:pt x="38901" y="18587"/>
                  </a:cubicBezTo>
                  <a:cubicBezTo>
                    <a:pt x="37971" y="16486"/>
                    <a:pt x="36584" y="15051"/>
                    <a:pt x="35092" y="14651"/>
                  </a:cubicBezTo>
                  <a:cubicBezTo>
                    <a:pt x="34768" y="14564"/>
                    <a:pt x="34420" y="14522"/>
                    <a:pt x="34050" y="14522"/>
                  </a:cubicBezTo>
                  <a:cubicBezTo>
                    <a:pt x="31276" y="14522"/>
                    <a:pt x="27317" y="16894"/>
                    <a:pt x="23959" y="20670"/>
                  </a:cubicBezTo>
                  <a:cubicBezTo>
                    <a:pt x="20605" y="24447"/>
                    <a:pt x="18678" y="28555"/>
                    <a:pt x="18358" y="32382"/>
                  </a:cubicBezTo>
                  <a:cubicBezTo>
                    <a:pt x="12407" y="31515"/>
                    <a:pt x="7528" y="28795"/>
                    <a:pt x="4756" y="24650"/>
                  </a:cubicBezTo>
                  <a:cubicBezTo>
                    <a:pt x="448" y="18205"/>
                    <a:pt x="1115" y="8616"/>
                    <a:pt x="6450" y="226"/>
                  </a:cubicBezTo>
                  <a:lnTo>
                    <a:pt x="609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7543602" y="728079"/>
              <a:ext cx="267508" cy="246846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30"/>
          <p:cNvSpPr txBox="1"/>
          <p:nvPr>
            <p:ph type="ctrTitle"/>
          </p:nvPr>
        </p:nvSpPr>
        <p:spPr>
          <a:xfrm>
            <a:off x="744972" y="2876875"/>
            <a:ext cx="4736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744972" y="3454675"/>
            <a:ext cx="619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2" type="title"/>
          </p:nvPr>
        </p:nvSpPr>
        <p:spPr>
          <a:xfrm>
            <a:off x="744972" y="1351100"/>
            <a:ext cx="55209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19"/>
          <p:cNvGrpSpPr/>
          <p:nvPr/>
        </p:nvGrpSpPr>
        <p:grpSpPr>
          <a:xfrm>
            <a:off x="-1097366" y="-769400"/>
            <a:ext cx="10642465" cy="6783125"/>
            <a:chOff x="-1097366" y="-769400"/>
            <a:chExt cx="10642465" cy="6783125"/>
          </a:xfrm>
        </p:grpSpPr>
        <p:sp>
          <p:nvSpPr>
            <p:cNvPr id="33" name="Google Shape;33;p19"/>
            <p:cNvSpPr/>
            <p:nvPr/>
          </p:nvSpPr>
          <p:spPr>
            <a:xfrm>
              <a:off x="-152404" y="2740850"/>
              <a:ext cx="1655279" cy="2561356"/>
            </a:xfrm>
            <a:custGeom>
              <a:rect b="b" l="l" r="r" t="t"/>
              <a:pathLst>
                <a:path extrusionOk="0" h="31969" w="20660">
                  <a:moveTo>
                    <a:pt x="1728" y="0"/>
                  </a:moveTo>
                  <a:cubicBezTo>
                    <a:pt x="1138" y="0"/>
                    <a:pt x="560" y="73"/>
                    <a:pt x="0" y="229"/>
                  </a:cubicBezTo>
                  <a:lnTo>
                    <a:pt x="0" y="31710"/>
                  </a:lnTo>
                  <a:cubicBezTo>
                    <a:pt x="131" y="31797"/>
                    <a:pt x="267" y="31885"/>
                    <a:pt x="402" y="31969"/>
                  </a:cubicBezTo>
                  <a:lnTo>
                    <a:pt x="15900" y="31969"/>
                  </a:lnTo>
                  <a:cubicBezTo>
                    <a:pt x="20660" y="26758"/>
                    <a:pt x="19502" y="15100"/>
                    <a:pt x="14218" y="7992"/>
                  </a:cubicBezTo>
                  <a:cubicBezTo>
                    <a:pt x="11490" y="4323"/>
                    <a:pt x="6276" y="0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9"/>
            <p:cNvSpPr/>
            <p:nvPr/>
          </p:nvSpPr>
          <p:spPr>
            <a:xfrm rot="-6300158">
              <a:off x="-654793" y="3009891"/>
              <a:ext cx="2512681" cy="2844339"/>
            </a:xfrm>
            <a:custGeom>
              <a:rect b="b" l="l" r="r" t="t"/>
              <a:pathLst>
                <a:path extrusionOk="0" h="87811" w="77572">
                  <a:moveTo>
                    <a:pt x="51581" y="0"/>
                  </a:moveTo>
                  <a:lnTo>
                    <a:pt x="51447" y="404"/>
                  </a:lnTo>
                  <a:cubicBezTo>
                    <a:pt x="68915" y="6154"/>
                    <a:pt x="77102" y="21315"/>
                    <a:pt x="73788" y="31865"/>
                  </a:cubicBezTo>
                  <a:cubicBezTo>
                    <a:pt x="71974" y="37648"/>
                    <a:pt x="65955" y="44198"/>
                    <a:pt x="58380" y="44949"/>
                  </a:cubicBezTo>
                  <a:cubicBezTo>
                    <a:pt x="57960" y="44991"/>
                    <a:pt x="57555" y="45011"/>
                    <a:pt x="57162" y="45011"/>
                  </a:cubicBezTo>
                  <a:cubicBezTo>
                    <a:pt x="52742" y="45011"/>
                    <a:pt x="49997" y="42473"/>
                    <a:pt x="47339" y="40015"/>
                  </a:cubicBezTo>
                  <a:cubicBezTo>
                    <a:pt x="44758" y="37630"/>
                    <a:pt x="42113" y="35182"/>
                    <a:pt x="37977" y="35182"/>
                  </a:cubicBezTo>
                  <a:cubicBezTo>
                    <a:pt x="36749" y="35182"/>
                    <a:pt x="35389" y="35398"/>
                    <a:pt x="33861" y="35895"/>
                  </a:cubicBezTo>
                  <a:cubicBezTo>
                    <a:pt x="29039" y="37465"/>
                    <a:pt x="26803" y="45699"/>
                    <a:pt x="28099" y="51733"/>
                  </a:cubicBezTo>
                  <a:cubicBezTo>
                    <a:pt x="29083" y="56311"/>
                    <a:pt x="32000" y="58762"/>
                    <a:pt x="34826" y="61132"/>
                  </a:cubicBezTo>
                  <a:cubicBezTo>
                    <a:pt x="37706" y="63550"/>
                    <a:pt x="40431" y="65834"/>
                    <a:pt x="41152" y="70215"/>
                  </a:cubicBezTo>
                  <a:cubicBezTo>
                    <a:pt x="41967" y="75193"/>
                    <a:pt x="39811" y="80797"/>
                    <a:pt x="35784" y="84158"/>
                  </a:cubicBezTo>
                  <a:cubicBezTo>
                    <a:pt x="32863" y="86595"/>
                    <a:pt x="29401" y="87385"/>
                    <a:pt x="26142" y="87385"/>
                  </a:cubicBezTo>
                  <a:cubicBezTo>
                    <a:pt x="22129" y="87385"/>
                    <a:pt x="18422" y="86187"/>
                    <a:pt x="16406" y="85393"/>
                  </a:cubicBezTo>
                  <a:cubicBezTo>
                    <a:pt x="4466" y="80688"/>
                    <a:pt x="992" y="67779"/>
                    <a:pt x="416" y="65240"/>
                  </a:cubicBezTo>
                  <a:lnTo>
                    <a:pt x="1" y="65332"/>
                  </a:lnTo>
                  <a:cubicBezTo>
                    <a:pt x="583" y="67910"/>
                    <a:pt x="4108" y="81005"/>
                    <a:pt x="16250" y="85790"/>
                  </a:cubicBezTo>
                  <a:cubicBezTo>
                    <a:pt x="18297" y="86595"/>
                    <a:pt x="22062" y="87811"/>
                    <a:pt x="26144" y="87811"/>
                  </a:cubicBezTo>
                  <a:cubicBezTo>
                    <a:pt x="29487" y="87811"/>
                    <a:pt x="33045" y="86999"/>
                    <a:pt x="36056" y="84486"/>
                  </a:cubicBezTo>
                  <a:cubicBezTo>
                    <a:pt x="40197" y="81030"/>
                    <a:pt x="42411" y="75269"/>
                    <a:pt x="41570" y="70145"/>
                  </a:cubicBezTo>
                  <a:cubicBezTo>
                    <a:pt x="40824" y="65608"/>
                    <a:pt x="37914" y="63164"/>
                    <a:pt x="35099" y="60804"/>
                  </a:cubicBezTo>
                  <a:cubicBezTo>
                    <a:pt x="32331" y="58481"/>
                    <a:pt x="29469" y="56078"/>
                    <a:pt x="28515" y="51646"/>
                  </a:cubicBezTo>
                  <a:cubicBezTo>
                    <a:pt x="27284" y="45903"/>
                    <a:pt x="29451" y="37779"/>
                    <a:pt x="33992" y="36300"/>
                  </a:cubicBezTo>
                  <a:cubicBezTo>
                    <a:pt x="35490" y="35812"/>
                    <a:pt x="36814" y="35599"/>
                    <a:pt x="38007" y="35599"/>
                  </a:cubicBezTo>
                  <a:cubicBezTo>
                    <a:pt x="41936" y="35599"/>
                    <a:pt x="44439" y="37911"/>
                    <a:pt x="47051" y="40327"/>
                  </a:cubicBezTo>
                  <a:cubicBezTo>
                    <a:pt x="49772" y="42845"/>
                    <a:pt x="52580" y="45439"/>
                    <a:pt x="57154" y="45439"/>
                  </a:cubicBezTo>
                  <a:cubicBezTo>
                    <a:pt x="57563" y="45439"/>
                    <a:pt x="57986" y="45418"/>
                    <a:pt x="58424" y="45375"/>
                  </a:cubicBezTo>
                  <a:cubicBezTo>
                    <a:pt x="66180" y="44603"/>
                    <a:pt x="72338" y="37906"/>
                    <a:pt x="74196" y="31992"/>
                  </a:cubicBezTo>
                  <a:cubicBezTo>
                    <a:pt x="77571" y="21249"/>
                    <a:pt x="69287" y="5826"/>
                    <a:pt x="5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9"/>
            <p:cNvSpPr/>
            <p:nvPr/>
          </p:nvSpPr>
          <p:spPr>
            <a:xfrm>
              <a:off x="5450227" y="4279245"/>
              <a:ext cx="481299" cy="444209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9"/>
            <p:cNvSpPr/>
            <p:nvPr/>
          </p:nvSpPr>
          <p:spPr>
            <a:xfrm flipH="1">
              <a:off x="5276425" y="-5057"/>
              <a:ext cx="3870939" cy="1994217"/>
            </a:xfrm>
            <a:custGeom>
              <a:rect b="b" l="l" r="r" t="t"/>
              <a:pathLst>
                <a:path extrusionOk="0" h="42228" w="81968">
                  <a:moveTo>
                    <a:pt x="5172" y="1"/>
                  </a:moveTo>
                  <a:cubicBezTo>
                    <a:pt x="3158" y="1734"/>
                    <a:pt x="1410" y="3588"/>
                    <a:pt x="0" y="5540"/>
                  </a:cubicBezTo>
                  <a:lnTo>
                    <a:pt x="0" y="31250"/>
                  </a:lnTo>
                  <a:cubicBezTo>
                    <a:pt x="2674" y="35707"/>
                    <a:pt x="6567" y="39393"/>
                    <a:pt x="11319" y="41079"/>
                  </a:cubicBezTo>
                  <a:cubicBezTo>
                    <a:pt x="13501" y="41853"/>
                    <a:pt x="15927" y="42228"/>
                    <a:pt x="18363" y="42228"/>
                  </a:cubicBezTo>
                  <a:cubicBezTo>
                    <a:pt x="24510" y="42228"/>
                    <a:pt x="30721" y="39840"/>
                    <a:pt x="33256" y="35456"/>
                  </a:cubicBezTo>
                  <a:cubicBezTo>
                    <a:pt x="36872" y="29196"/>
                    <a:pt x="30707" y="22819"/>
                    <a:pt x="35066" y="16603"/>
                  </a:cubicBezTo>
                  <a:cubicBezTo>
                    <a:pt x="37342" y="13364"/>
                    <a:pt x="41650" y="11345"/>
                    <a:pt x="45592" y="11345"/>
                  </a:cubicBezTo>
                  <a:cubicBezTo>
                    <a:pt x="46268" y="11345"/>
                    <a:pt x="46933" y="11405"/>
                    <a:pt x="47575" y="11527"/>
                  </a:cubicBezTo>
                  <a:cubicBezTo>
                    <a:pt x="53048" y="12572"/>
                    <a:pt x="53231" y="17514"/>
                    <a:pt x="59178" y="20049"/>
                  </a:cubicBezTo>
                  <a:cubicBezTo>
                    <a:pt x="61294" y="20950"/>
                    <a:pt x="63714" y="21404"/>
                    <a:pt x="66114" y="21404"/>
                  </a:cubicBezTo>
                  <a:cubicBezTo>
                    <a:pt x="70519" y="21404"/>
                    <a:pt x="74857" y="19876"/>
                    <a:pt x="77127" y="16785"/>
                  </a:cubicBezTo>
                  <a:cubicBezTo>
                    <a:pt x="81967" y="10194"/>
                    <a:pt x="80241" y="4680"/>
                    <a:pt x="766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 flipH="1">
              <a:off x="5881761" y="-769400"/>
              <a:ext cx="3663338" cy="4146874"/>
            </a:xfrm>
            <a:custGeom>
              <a:rect b="b" l="l" r="r" t="t"/>
              <a:pathLst>
                <a:path extrusionOk="0" h="87811" w="77572">
                  <a:moveTo>
                    <a:pt x="51581" y="0"/>
                  </a:moveTo>
                  <a:lnTo>
                    <a:pt x="51447" y="404"/>
                  </a:lnTo>
                  <a:cubicBezTo>
                    <a:pt x="68915" y="6154"/>
                    <a:pt x="77102" y="21315"/>
                    <a:pt x="73788" y="31865"/>
                  </a:cubicBezTo>
                  <a:cubicBezTo>
                    <a:pt x="71974" y="37648"/>
                    <a:pt x="65955" y="44198"/>
                    <a:pt x="58380" y="44949"/>
                  </a:cubicBezTo>
                  <a:cubicBezTo>
                    <a:pt x="57960" y="44991"/>
                    <a:pt x="57555" y="45011"/>
                    <a:pt x="57162" y="45011"/>
                  </a:cubicBezTo>
                  <a:cubicBezTo>
                    <a:pt x="52742" y="45011"/>
                    <a:pt x="49997" y="42473"/>
                    <a:pt x="47339" y="40015"/>
                  </a:cubicBezTo>
                  <a:cubicBezTo>
                    <a:pt x="44758" y="37630"/>
                    <a:pt x="42113" y="35182"/>
                    <a:pt x="37977" y="35182"/>
                  </a:cubicBezTo>
                  <a:cubicBezTo>
                    <a:pt x="36749" y="35182"/>
                    <a:pt x="35389" y="35398"/>
                    <a:pt x="33861" y="35895"/>
                  </a:cubicBezTo>
                  <a:cubicBezTo>
                    <a:pt x="29039" y="37465"/>
                    <a:pt x="26803" y="45699"/>
                    <a:pt x="28099" y="51733"/>
                  </a:cubicBezTo>
                  <a:cubicBezTo>
                    <a:pt x="29083" y="56311"/>
                    <a:pt x="32000" y="58762"/>
                    <a:pt x="34826" y="61132"/>
                  </a:cubicBezTo>
                  <a:cubicBezTo>
                    <a:pt x="37706" y="63550"/>
                    <a:pt x="40431" y="65834"/>
                    <a:pt x="41152" y="70215"/>
                  </a:cubicBezTo>
                  <a:cubicBezTo>
                    <a:pt x="41967" y="75193"/>
                    <a:pt x="39811" y="80797"/>
                    <a:pt x="35784" y="84158"/>
                  </a:cubicBezTo>
                  <a:cubicBezTo>
                    <a:pt x="32863" y="86595"/>
                    <a:pt x="29401" y="87385"/>
                    <a:pt x="26142" y="87385"/>
                  </a:cubicBezTo>
                  <a:cubicBezTo>
                    <a:pt x="22129" y="87385"/>
                    <a:pt x="18422" y="86187"/>
                    <a:pt x="16406" y="85393"/>
                  </a:cubicBezTo>
                  <a:cubicBezTo>
                    <a:pt x="4466" y="80688"/>
                    <a:pt x="992" y="67779"/>
                    <a:pt x="416" y="65240"/>
                  </a:cubicBezTo>
                  <a:lnTo>
                    <a:pt x="1" y="65332"/>
                  </a:lnTo>
                  <a:cubicBezTo>
                    <a:pt x="583" y="67910"/>
                    <a:pt x="4108" y="81005"/>
                    <a:pt x="16250" y="85790"/>
                  </a:cubicBezTo>
                  <a:cubicBezTo>
                    <a:pt x="18297" y="86595"/>
                    <a:pt x="22062" y="87811"/>
                    <a:pt x="26144" y="87811"/>
                  </a:cubicBezTo>
                  <a:cubicBezTo>
                    <a:pt x="29487" y="87811"/>
                    <a:pt x="33045" y="86999"/>
                    <a:pt x="36056" y="84486"/>
                  </a:cubicBezTo>
                  <a:cubicBezTo>
                    <a:pt x="40197" y="81030"/>
                    <a:pt x="42411" y="75269"/>
                    <a:pt x="41570" y="70145"/>
                  </a:cubicBezTo>
                  <a:cubicBezTo>
                    <a:pt x="40824" y="65608"/>
                    <a:pt x="37914" y="63164"/>
                    <a:pt x="35099" y="60804"/>
                  </a:cubicBezTo>
                  <a:cubicBezTo>
                    <a:pt x="32331" y="58481"/>
                    <a:pt x="29469" y="56078"/>
                    <a:pt x="28515" y="51646"/>
                  </a:cubicBezTo>
                  <a:cubicBezTo>
                    <a:pt x="27284" y="45903"/>
                    <a:pt x="29451" y="37779"/>
                    <a:pt x="33992" y="36300"/>
                  </a:cubicBezTo>
                  <a:cubicBezTo>
                    <a:pt x="35490" y="35812"/>
                    <a:pt x="36814" y="35599"/>
                    <a:pt x="38007" y="35599"/>
                  </a:cubicBezTo>
                  <a:cubicBezTo>
                    <a:pt x="41936" y="35599"/>
                    <a:pt x="44439" y="37911"/>
                    <a:pt x="47051" y="40327"/>
                  </a:cubicBezTo>
                  <a:cubicBezTo>
                    <a:pt x="49772" y="42845"/>
                    <a:pt x="52580" y="45439"/>
                    <a:pt x="57154" y="45439"/>
                  </a:cubicBezTo>
                  <a:cubicBezTo>
                    <a:pt x="57563" y="45439"/>
                    <a:pt x="57986" y="45418"/>
                    <a:pt x="58424" y="45375"/>
                  </a:cubicBezTo>
                  <a:cubicBezTo>
                    <a:pt x="66180" y="44603"/>
                    <a:pt x="72338" y="37906"/>
                    <a:pt x="74196" y="31992"/>
                  </a:cubicBezTo>
                  <a:cubicBezTo>
                    <a:pt x="77571" y="21249"/>
                    <a:pt x="69287" y="5826"/>
                    <a:pt x="5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9"/>
            <p:cNvSpPr/>
            <p:nvPr/>
          </p:nvSpPr>
          <p:spPr>
            <a:xfrm>
              <a:off x="1665026" y="502727"/>
              <a:ext cx="227759" cy="210208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724200" y="2238650"/>
            <a:ext cx="29841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19"/>
          <p:cNvSpPr txBox="1"/>
          <p:nvPr>
            <p:ph type="ctrTitle"/>
          </p:nvPr>
        </p:nvSpPr>
        <p:spPr>
          <a:xfrm>
            <a:off x="688825" y="1263775"/>
            <a:ext cx="484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48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20"/>
          <p:cNvGrpSpPr/>
          <p:nvPr/>
        </p:nvGrpSpPr>
        <p:grpSpPr>
          <a:xfrm>
            <a:off x="25" y="-1"/>
            <a:ext cx="10113361" cy="5861326"/>
            <a:chOff x="25" y="-1"/>
            <a:chExt cx="10113361" cy="5861326"/>
          </a:xfrm>
        </p:grpSpPr>
        <p:sp>
          <p:nvSpPr>
            <p:cNvPr id="43" name="Google Shape;43;p20"/>
            <p:cNvSpPr/>
            <p:nvPr/>
          </p:nvSpPr>
          <p:spPr>
            <a:xfrm flipH="1">
              <a:off x="7488721" y="2588450"/>
              <a:ext cx="1655279" cy="2561356"/>
            </a:xfrm>
            <a:custGeom>
              <a:rect b="b" l="l" r="r" t="t"/>
              <a:pathLst>
                <a:path extrusionOk="0" h="31969" w="20660">
                  <a:moveTo>
                    <a:pt x="1728" y="0"/>
                  </a:moveTo>
                  <a:cubicBezTo>
                    <a:pt x="1138" y="0"/>
                    <a:pt x="560" y="73"/>
                    <a:pt x="0" y="229"/>
                  </a:cubicBezTo>
                  <a:lnTo>
                    <a:pt x="0" y="31710"/>
                  </a:lnTo>
                  <a:cubicBezTo>
                    <a:pt x="131" y="31797"/>
                    <a:pt x="267" y="31885"/>
                    <a:pt x="402" y="31969"/>
                  </a:cubicBezTo>
                  <a:lnTo>
                    <a:pt x="15900" y="31969"/>
                  </a:lnTo>
                  <a:cubicBezTo>
                    <a:pt x="20660" y="26758"/>
                    <a:pt x="19502" y="15100"/>
                    <a:pt x="14218" y="7992"/>
                  </a:cubicBezTo>
                  <a:cubicBezTo>
                    <a:pt x="11490" y="4323"/>
                    <a:pt x="6276" y="0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 flipH="1">
              <a:off x="6064407" y="174853"/>
              <a:ext cx="1469986" cy="1356659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0"/>
            <p:cNvSpPr/>
            <p:nvPr/>
          </p:nvSpPr>
          <p:spPr>
            <a:xfrm flipH="1">
              <a:off x="888727" y="4101282"/>
              <a:ext cx="528802" cy="488005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0"/>
            <p:cNvSpPr/>
            <p:nvPr/>
          </p:nvSpPr>
          <p:spPr>
            <a:xfrm flipH="1" rot="6300158">
              <a:off x="7158132" y="2857491"/>
              <a:ext cx="2512681" cy="2844339"/>
            </a:xfrm>
            <a:custGeom>
              <a:rect b="b" l="l" r="r" t="t"/>
              <a:pathLst>
                <a:path extrusionOk="0" h="87811" w="77572">
                  <a:moveTo>
                    <a:pt x="51581" y="0"/>
                  </a:moveTo>
                  <a:lnTo>
                    <a:pt x="51447" y="404"/>
                  </a:lnTo>
                  <a:cubicBezTo>
                    <a:pt x="68915" y="6154"/>
                    <a:pt x="77102" y="21315"/>
                    <a:pt x="73788" y="31865"/>
                  </a:cubicBezTo>
                  <a:cubicBezTo>
                    <a:pt x="71974" y="37648"/>
                    <a:pt x="65955" y="44198"/>
                    <a:pt x="58380" y="44949"/>
                  </a:cubicBezTo>
                  <a:cubicBezTo>
                    <a:pt x="57960" y="44991"/>
                    <a:pt x="57555" y="45011"/>
                    <a:pt x="57162" y="45011"/>
                  </a:cubicBezTo>
                  <a:cubicBezTo>
                    <a:pt x="52742" y="45011"/>
                    <a:pt x="49997" y="42473"/>
                    <a:pt x="47339" y="40015"/>
                  </a:cubicBezTo>
                  <a:cubicBezTo>
                    <a:pt x="44758" y="37630"/>
                    <a:pt x="42113" y="35182"/>
                    <a:pt x="37977" y="35182"/>
                  </a:cubicBezTo>
                  <a:cubicBezTo>
                    <a:pt x="36749" y="35182"/>
                    <a:pt x="35389" y="35398"/>
                    <a:pt x="33861" y="35895"/>
                  </a:cubicBezTo>
                  <a:cubicBezTo>
                    <a:pt x="29039" y="37465"/>
                    <a:pt x="26803" y="45699"/>
                    <a:pt x="28099" y="51733"/>
                  </a:cubicBezTo>
                  <a:cubicBezTo>
                    <a:pt x="29083" y="56311"/>
                    <a:pt x="32000" y="58762"/>
                    <a:pt x="34826" y="61132"/>
                  </a:cubicBezTo>
                  <a:cubicBezTo>
                    <a:pt x="37706" y="63550"/>
                    <a:pt x="40431" y="65834"/>
                    <a:pt x="41152" y="70215"/>
                  </a:cubicBezTo>
                  <a:cubicBezTo>
                    <a:pt x="41967" y="75193"/>
                    <a:pt x="39811" y="80797"/>
                    <a:pt x="35784" y="84158"/>
                  </a:cubicBezTo>
                  <a:cubicBezTo>
                    <a:pt x="32863" y="86595"/>
                    <a:pt x="29401" y="87385"/>
                    <a:pt x="26142" y="87385"/>
                  </a:cubicBezTo>
                  <a:cubicBezTo>
                    <a:pt x="22129" y="87385"/>
                    <a:pt x="18422" y="86187"/>
                    <a:pt x="16406" y="85393"/>
                  </a:cubicBezTo>
                  <a:cubicBezTo>
                    <a:pt x="4466" y="80688"/>
                    <a:pt x="992" y="67779"/>
                    <a:pt x="416" y="65240"/>
                  </a:cubicBezTo>
                  <a:lnTo>
                    <a:pt x="1" y="65332"/>
                  </a:lnTo>
                  <a:cubicBezTo>
                    <a:pt x="583" y="67910"/>
                    <a:pt x="4108" y="81005"/>
                    <a:pt x="16250" y="85790"/>
                  </a:cubicBezTo>
                  <a:cubicBezTo>
                    <a:pt x="18297" y="86595"/>
                    <a:pt x="22062" y="87811"/>
                    <a:pt x="26144" y="87811"/>
                  </a:cubicBezTo>
                  <a:cubicBezTo>
                    <a:pt x="29487" y="87811"/>
                    <a:pt x="33045" y="86999"/>
                    <a:pt x="36056" y="84486"/>
                  </a:cubicBezTo>
                  <a:cubicBezTo>
                    <a:pt x="40197" y="81030"/>
                    <a:pt x="42411" y="75269"/>
                    <a:pt x="41570" y="70145"/>
                  </a:cubicBezTo>
                  <a:cubicBezTo>
                    <a:pt x="40824" y="65608"/>
                    <a:pt x="37914" y="63164"/>
                    <a:pt x="35099" y="60804"/>
                  </a:cubicBezTo>
                  <a:cubicBezTo>
                    <a:pt x="32331" y="58481"/>
                    <a:pt x="29469" y="56078"/>
                    <a:pt x="28515" y="51646"/>
                  </a:cubicBezTo>
                  <a:cubicBezTo>
                    <a:pt x="27284" y="45903"/>
                    <a:pt x="29451" y="37779"/>
                    <a:pt x="33992" y="36300"/>
                  </a:cubicBezTo>
                  <a:cubicBezTo>
                    <a:pt x="35490" y="35812"/>
                    <a:pt x="36814" y="35599"/>
                    <a:pt x="38007" y="35599"/>
                  </a:cubicBezTo>
                  <a:cubicBezTo>
                    <a:pt x="41936" y="35599"/>
                    <a:pt x="44439" y="37911"/>
                    <a:pt x="47051" y="40327"/>
                  </a:cubicBezTo>
                  <a:cubicBezTo>
                    <a:pt x="49772" y="42845"/>
                    <a:pt x="52580" y="45439"/>
                    <a:pt x="57154" y="45439"/>
                  </a:cubicBezTo>
                  <a:cubicBezTo>
                    <a:pt x="57563" y="45439"/>
                    <a:pt x="57986" y="45418"/>
                    <a:pt x="58424" y="45375"/>
                  </a:cubicBezTo>
                  <a:cubicBezTo>
                    <a:pt x="66180" y="44603"/>
                    <a:pt x="72338" y="37906"/>
                    <a:pt x="74196" y="31992"/>
                  </a:cubicBezTo>
                  <a:cubicBezTo>
                    <a:pt x="77571" y="21249"/>
                    <a:pt x="69287" y="5826"/>
                    <a:pt x="5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0"/>
            <p:cNvSpPr/>
            <p:nvPr/>
          </p:nvSpPr>
          <p:spPr>
            <a:xfrm rot="10800000">
              <a:off x="25" y="-1"/>
              <a:ext cx="2504350" cy="1784314"/>
            </a:xfrm>
            <a:custGeom>
              <a:rect b="b" l="l" r="r" t="t"/>
              <a:pathLst>
                <a:path extrusionOk="0" h="19961" w="28016">
                  <a:moveTo>
                    <a:pt x="23465" y="0"/>
                  </a:moveTo>
                  <a:cubicBezTo>
                    <a:pt x="22761" y="0"/>
                    <a:pt x="22041" y="121"/>
                    <a:pt x="21319" y="405"/>
                  </a:cubicBezTo>
                  <a:cubicBezTo>
                    <a:pt x="18540" y="1494"/>
                    <a:pt x="16355" y="4745"/>
                    <a:pt x="16832" y="7310"/>
                  </a:cubicBezTo>
                  <a:cubicBezTo>
                    <a:pt x="17287" y="9760"/>
                    <a:pt x="19924" y="10208"/>
                    <a:pt x="20197" y="13005"/>
                  </a:cubicBezTo>
                  <a:cubicBezTo>
                    <a:pt x="20324" y="14309"/>
                    <a:pt x="19734" y="15263"/>
                    <a:pt x="18514" y="15897"/>
                  </a:cubicBezTo>
                  <a:cubicBezTo>
                    <a:pt x="18163" y="16079"/>
                    <a:pt x="17818" y="16160"/>
                    <a:pt x="17449" y="16160"/>
                  </a:cubicBezTo>
                  <a:cubicBezTo>
                    <a:pt x="16045" y="16160"/>
                    <a:pt x="14284" y="14985"/>
                    <a:pt x="10444" y="13693"/>
                  </a:cubicBezTo>
                  <a:cubicBezTo>
                    <a:pt x="8682" y="13102"/>
                    <a:pt x="6935" y="12515"/>
                    <a:pt x="5380" y="12515"/>
                  </a:cubicBezTo>
                  <a:cubicBezTo>
                    <a:pt x="4561" y="12515"/>
                    <a:pt x="3796" y="12678"/>
                    <a:pt x="3110" y="13088"/>
                  </a:cubicBezTo>
                  <a:cubicBezTo>
                    <a:pt x="1122" y="14280"/>
                    <a:pt x="0" y="17426"/>
                    <a:pt x="365" y="19961"/>
                  </a:cubicBezTo>
                  <a:lnTo>
                    <a:pt x="28015" y="19961"/>
                  </a:lnTo>
                  <a:lnTo>
                    <a:pt x="28015" y="1512"/>
                  </a:lnTo>
                  <a:cubicBezTo>
                    <a:pt x="26721" y="686"/>
                    <a:pt x="25139" y="0"/>
                    <a:pt x="23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0"/>
            <p:cNvSpPr/>
            <p:nvPr/>
          </p:nvSpPr>
          <p:spPr>
            <a:xfrm rot="10800000">
              <a:off x="972381" y="512087"/>
              <a:ext cx="267508" cy="246846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20"/>
          <p:cNvSpPr txBox="1"/>
          <p:nvPr>
            <p:ph type="ctrTitle"/>
          </p:nvPr>
        </p:nvSpPr>
        <p:spPr>
          <a:xfrm>
            <a:off x="724200" y="2269507"/>
            <a:ext cx="2253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20"/>
          <p:cNvSpPr txBox="1"/>
          <p:nvPr>
            <p:ph idx="1" type="subTitle"/>
          </p:nvPr>
        </p:nvSpPr>
        <p:spPr>
          <a:xfrm>
            <a:off x="724100" y="3020125"/>
            <a:ext cx="225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20"/>
          <p:cNvSpPr txBox="1"/>
          <p:nvPr>
            <p:ph idx="2" type="title"/>
          </p:nvPr>
        </p:nvSpPr>
        <p:spPr>
          <a:xfrm>
            <a:off x="724200" y="1885625"/>
            <a:ext cx="2253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2" name="Google Shape;52;p20"/>
          <p:cNvSpPr txBox="1"/>
          <p:nvPr>
            <p:ph idx="3" type="ctrTitle"/>
          </p:nvPr>
        </p:nvSpPr>
        <p:spPr>
          <a:xfrm>
            <a:off x="3810498" y="3448975"/>
            <a:ext cx="1523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20"/>
          <p:cNvSpPr txBox="1"/>
          <p:nvPr>
            <p:ph idx="4" type="subTitle"/>
          </p:nvPr>
        </p:nvSpPr>
        <p:spPr>
          <a:xfrm>
            <a:off x="3445100" y="4199600"/>
            <a:ext cx="225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20"/>
          <p:cNvSpPr txBox="1"/>
          <p:nvPr>
            <p:ph idx="5" type="title"/>
          </p:nvPr>
        </p:nvSpPr>
        <p:spPr>
          <a:xfrm>
            <a:off x="3445098" y="3065100"/>
            <a:ext cx="2253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5" name="Google Shape;55;p20"/>
          <p:cNvSpPr txBox="1"/>
          <p:nvPr>
            <p:ph idx="6" type="ctrTitle"/>
          </p:nvPr>
        </p:nvSpPr>
        <p:spPr>
          <a:xfrm>
            <a:off x="3558648" y="1090050"/>
            <a:ext cx="2026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20"/>
          <p:cNvSpPr txBox="1"/>
          <p:nvPr>
            <p:ph idx="7" type="subTitle"/>
          </p:nvPr>
        </p:nvSpPr>
        <p:spPr>
          <a:xfrm>
            <a:off x="3445100" y="1840649"/>
            <a:ext cx="225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20"/>
          <p:cNvSpPr txBox="1"/>
          <p:nvPr>
            <p:ph idx="8" type="title"/>
          </p:nvPr>
        </p:nvSpPr>
        <p:spPr>
          <a:xfrm>
            <a:off x="3445098" y="706156"/>
            <a:ext cx="2253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8" name="Google Shape;58;p20"/>
          <p:cNvSpPr txBox="1"/>
          <p:nvPr>
            <p:ph idx="9" type="ctrTitle"/>
          </p:nvPr>
        </p:nvSpPr>
        <p:spPr>
          <a:xfrm>
            <a:off x="6165997" y="2269513"/>
            <a:ext cx="2253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20"/>
          <p:cNvSpPr txBox="1"/>
          <p:nvPr>
            <p:ph idx="13" type="subTitle"/>
          </p:nvPr>
        </p:nvSpPr>
        <p:spPr>
          <a:xfrm>
            <a:off x="6166000" y="3020124"/>
            <a:ext cx="225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4" type="title"/>
          </p:nvPr>
        </p:nvSpPr>
        <p:spPr>
          <a:xfrm>
            <a:off x="6165997" y="1885631"/>
            <a:ext cx="2253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21"/>
          <p:cNvGrpSpPr/>
          <p:nvPr/>
        </p:nvGrpSpPr>
        <p:grpSpPr>
          <a:xfrm>
            <a:off x="-36211" y="-331377"/>
            <a:ext cx="9720936" cy="5476265"/>
            <a:chOff x="-36211" y="-331377"/>
            <a:chExt cx="9720936" cy="5476265"/>
          </a:xfrm>
        </p:grpSpPr>
        <p:sp>
          <p:nvSpPr>
            <p:cNvPr id="63" name="Google Shape;63;p21"/>
            <p:cNvSpPr/>
            <p:nvPr/>
          </p:nvSpPr>
          <p:spPr>
            <a:xfrm rot="5400000">
              <a:off x="-363596" y="3415481"/>
              <a:ext cx="2093002" cy="1365813"/>
            </a:xfrm>
            <a:custGeom>
              <a:rect b="b" l="l" r="r" t="t"/>
              <a:pathLst>
                <a:path extrusionOk="0" h="32771" w="50219">
                  <a:moveTo>
                    <a:pt x="45381" y="1"/>
                  </a:moveTo>
                  <a:cubicBezTo>
                    <a:pt x="44950" y="1"/>
                    <a:pt x="44511" y="34"/>
                    <a:pt x="44064" y="105"/>
                  </a:cubicBezTo>
                  <a:cubicBezTo>
                    <a:pt x="41147" y="567"/>
                    <a:pt x="37823" y="2650"/>
                    <a:pt x="36727" y="5779"/>
                  </a:cubicBezTo>
                  <a:cubicBezTo>
                    <a:pt x="35179" y="10200"/>
                    <a:pt x="39414" y="12960"/>
                    <a:pt x="38077" y="17701"/>
                  </a:cubicBezTo>
                  <a:cubicBezTo>
                    <a:pt x="36853" y="22035"/>
                    <a:pt x="32065" y="24150"/>
                    <a:pt x="31508" y="24387"/>
                  </a:cubicBezTo>
                  <a:cubicBezTo>
                    <a:pt x="30178" y="24952"/>
                    <a:pt x="28991" y="25160"/>
                    <a:pt x="27840" y="25160"/>
                  </a:cubicBezTo>
                  <a:cubicBezTo>
                    <a:pt x="24606" y="25160"/>
                    <a:pt x="21653" y="23518"/>
                    <a:pt x="16605" y="23518"/>
                  </a:cubicBezTo>
                  <a:cubicBezTo>
                    <a:pt x="15673" y="23518"/>
                    <a:pt x="14670" y="23574"/>
                    <a:pt x="13580" y="23706"/>
                  </a:cubicBezTo>
                  <a:cubicBezTo>
                    <a:pt x="10619" y="24067"/>
                    <a:pt x="6566" y="24617"/>
                    <a:pt x="3391" y="27742"/>
                  </a:cubicBezTo>
                  <a:cubicBezTo>
                    <a:pt x="2178" y="28935"/>
                    <a:pt x="801" y="30786"/>
                    <a:pt x="0" y="32771"/>
                  </a:cubicBezTo>
                  <a:lnTo>
                    <a:pt x="50218" y="32771"/>
                  </a:lnTo>
                  <a:lnTo>
                    <a:pt x="50218" y="1383"/>
                  </a:lnTo>
                  <a:cubicBezTo>
                    <a:pt x="48791" y="568"/>
                    <a:pt x="47160" y="1"/>
                    <a:pt x="45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 flipH="1" rot="5400000">
              <a:off x="8280944" y="127761"/>
              <a:ext cx="1862917" cy="944645"/>
            </a:xfrm>
            <a:custGeom>
              <a:rect b="b" l="l" r="r" t="t"/>
              <a:pathLst>
                <a:path extrusionOk="0" h="9261" w="18263">
                  <a:moveTo>
                    <a:pt x="350" y="1"/>
                  </a:moveTo>
                  <a:cubicBezTo>
                    <a:pt x="1" y="1461"/>
                    <a:pt x="80" y="3078"/>
                    <a:pt x="754" y="4488"/>
                  </a:cubicBezTo>
                  <a:cubicBezTo>
                    <a:pt x="2163" y="7429"/>
                    <a:pt x="6072" y="9260"/>
                    <a:pt x="9804" y="9260"/>
                  </a:cubicBezTo>
                  <a:cubicBezTo>
                    <a:pt x="12284" y="9260"/>
                    <a:pt x="14685" y="8452"/>
                    <a:pt x="16224" y="6625"/>
                  </a:cubicBezTo>
                  <a:cubicBezTo>
                    <a:pt x="17695" y="4877"/>
                    <a:pt x="18263" y="2339"/>
                    <a:pt x="17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 flipH="1">
              <a:off x="-36211" y="-331377"/>
              <a:ext cx="1520826" cy="1798816"/>
            </a:xfrm>
            <a:custGeom>
              <a:rect b="b" l="l" r="r" t="t"/>
              <a:pathLst>
                <a:path extrusionOk="0" h="47528" w="40183">
                  <a:moveTo>
                    <a:pt x="34064" y="14950"/>
                  </a:moveTo>
                  <a:cubicBezTo>
                    <a:pt x="34391" y="14950"/>
                    <a:pt x="34699" y="14986"/>
                    <a:pt x="34982" y="15062"/>
                  </a:cubicBezTo>
                  <a:cubicBezTo>
                    <a:pt x="36329" y="15423"/>
                    <a:pt x="37648" y="16806"/>
                    <a:pt x="38507" y="18759"/>
                  </a:cubicBezTo>
                  <a:cubicBezTo>
                    <a:pt x="39669" y="21388"/>
                    <a:pt x="39749" y="24374"/>
                    <a:pt x="38714" y="26363"/>
                  </a:cubicBezTo>
                  <a:cubicBezTo>
                    <a:pt x="36959" y="29738"/>
                    <a:pt x="31191" y="32258"/>
                    <a:pt x="24359" y="32633"/>
                  </a:cubicBezTo>
                  <a:cubicBezTo>
                    <a:pt x="23768" y="32665"/>
                    <a:pt x="23183" y="32681"/>
                    <a:pt x="22606" y="32681"/>
                  </a:cubicBezTo>
                  <a:cubicBezTo>
                    <a:pt x="21292" y="32681"/>
                    <a:pt x="20015" y="32599"/>
                    <a:pt x="18780" y="32440"/>
                  </a:cubicBezTo>
                  <a:cubicBezTo>
                    <a:pt x="19086" y="28700"/>
                    <a:pt x="20977" y="24669"/>
                    <a:pt x="24279" y="20954"/>
                  </a:cubicBezTo>
                  <a:cubicBezTo>
                    <a:pt x="27517" y="17312"/>
                    <a:pt x="31435" y="14950"/>
                    <a:pt x="34064" y="14950"/>
                  </a:cubicBezTo>
                  <a:close/>
                  <a:moveTo>
                    <a:pt x="6092" y="0"/>
                  </a:moveTo>
                  <a:cubicBezTo>
                    <a:pt x="663" y="8533"/>
                    <a:pt x="1" y="18300"/>
                    <a:pt x="4403" y="24887"/>
                  </a:cubicBezTo>
                  <a:cubicBezTo>
                    <a:pt x="7247" y="29141"/>
                    <a:pt x="12244" y="31926"/>
                    <a:pt x="18328" y="32808"/>
                  </a:cubicBezTo>
                  <a:cubicBezTo>
                    <a:pt x="18234" y="34592"/>
                    <a:pt x="18493" y="36311"/>
                    <a:pt x="19126" y="37899"/>
                  </a:cubicBezTo>
                  <a:cubicBezTo>
                    <a:pt x="21453" y="43747"/>
                    <a:pt x="28456" y="47527"/>
                    <a:pt x="36267" y="47527"/>
                  </a:cubicBezTo>
                  <a:cubicBezTo>
                    <a:pt x="37546" y="47527"/>
                    <a:pt x="38842" y="47426"/>
                    <a:pt x="40146" y="47218"/>
                  </a:cubicBezTo>
                  <a:lnTo>
                    <a:pt x="40077" y="46796"/>
                  </a:lnTo>
                  <a:cubicBezTo>
                    <a:pt x="38794" y="47002"/>
                    <a:pt x="37516" y="47101"/>
                    <a:pt x="36260" y="47101"/>
                  </a:cubicBezTo>
                  <a:cubicBezTo>
                    <a:pt x="28624" y="47101"/>
                    <a:pt x="21787" y="43427"/>
                    <a:pt x="19523" y="37742"/>
                  </a:cubicBezTo>
                  <a:cubicBezTo>
                    <a:pt x="18915" y="36224"/>
                    <a:pt x="18668" y="34578"/>
                    <a:pt x="18751" y="32866"/>
                  </a:cubicBezTo>
                  <a:lnTo>
                    <a:pt x="18751" y="32866"/>
                  </a:lnTo>
                  <a:cubicBezTo>
                    <a:pt x="19997" y="33025"/>
                    <a:pt x="21284" y="33107"/>
                    <a:pt x="22608" y="33107"/>
                  </a:cubicBezTo>
                  <a:cubicBezTo>
                    <a:pt x="23192" y="33107"/>
                    <a:pt x="23783" y="33091"/>
                    <a:pt x="24381" y="33059"/>
                  </a:cubicBezTo>
                  <a:cubicBezTo>
                    <a:pt x="31359" y="32673"/>
                    <a:pt x="37272" y="30062"/>
                    <a:pt x="39094" y="26559"/>
                  </a:cubicBezTo>
                  <a:cubicBezTo>
                    <a:pt x="40183" y="24457"/>
                    <a:pt x="40106" y="21329"/>
                    <a:pt x="38901" y="18587"/>
                  </a:cubicBezTo>
                  <a:cubicBezTo>
                    <a:pt x="37971" y="16486"/>
                    <a:pt x="36584" y="15051"/>
                    <a:pt x="35092" y="14651"/>
                  </a:cubicBezTo>
                  <a:cubicBezTo>
                    <a:pt x="34768" y="14564"/>
                    <a:pt x="34420" y="14522"/>
                    <a:pt x="34050" y="14522"/>
                  </a:cubicBezTo>
                  <a:cubicBezTo>
                    <a:pt x="31276" y="14522"/>
                    <a:pt x="27317" y="16894"/>
                    <a:pt x="23959" y="20670"/>
                  </a:cubicBezTo>
                  <a:cubicBezTo>
                    <a:pt x="20605" y="24447"/>
                    <a:pt x="18678" y="28555"/>
                    <a:pt x="18358" y="32382"/>
                  </a:cubicBezTo>
                  <a:cubicBezTo>
                    <a:pt x="12407" y="31515"/>
                    <a:pt x="7528" y="28795"/>
                    <a:pt x="4756" y="24650"/>
                  </a:cubicBezTo>
                  <a:cubicBezTo>
                    <a:pt x="448" y="18205"/>
                    <a:pt x="1115" y="8616"/>
                    <a:pt x="6450" y="226"/>
                  </a:cubicBezTo>
                  <a:lnTo>
                    <a:pt x="60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724200" y="1152475"/>
            <a:ext cx="769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21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 rot="5400000">
            <a:off x="-619993" y="4288268"/>
            <a:ext cx="1939137" cy="699150"/>
          </a:xfrm>
          <a:custGeom>
            <a:rect b="b" l="l" r="r" t="t"/>
            <a:pathLst>
              <a:path extrusionOk="0" h="6325" w="17542">
                <a:moveTo>
                  <a:pt x="9562" y="0"/>
                </a:moveTo>
                <a:cubicBezTo>
                  <a:pt x="6030" y="0"/>
                  <a:pt x="2324" y="1673"/>
                  <a:pt x="728" y="4471"/>
                </a:cubicBezTo>
                <a:cubicBezTo>
                  <a:pt x="408" y="5032"/>
                  <a:pt x="160" y="5661"/>
                  <a:pt x="0" y="6324"/>
                </a:cubicBezTo>
                <a:lnTo>
                  <a:pt x="17542" y="6324"/>
                </a:lnTo>
                <a:cubicBezTo>
                  <a:pt x="17334" y="4998"/>
                  <a:pt x="16825" y="3735"/>
                  <a:pt x="16005" y="2723"/>
                </a:cubicBezTo>
                <a:cubicBezTo>
                  <a:pt x="14488" y="843"/>
                  <a:pt x="12068" y="0"/>
                  <a:pt x="95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8237879" y="-202631"/>
            <a:ext cx="906127" cy="1071756"/>
          </a:xfrm>
          <a:custGeom>
            <a:rect b="b" l="l" r="r" t="t"/>
            <a:pathLst>
              <a:path extrusionOk="0" h="47528" w="40183">
                <a:moveTo>
                  <a:pt x="34064" y="14950"/>
                </a:moveTo>
                <a:cubicBezTo>
                  <a:pt x="34391" y="14950"/>
                  <a:pt x="34699" y="14986"/>
                  <a:pt x="34982" y="15062"/>
                </a:cubicBezTo>
                <a:cubicBezTo>
                  <a:pt x="36329" y="15423"/>
                  <a:pt x="37648" y="16806"/>
                  <a:pt x="38507" y="18759"/>
                </a:cubicBezTo>
                <a:cubicBezTo>
                  <a:pt x="39669" y="21388"/>
                  <a:pt x="39749" y="24374"/>
                  <a:pt x="38714" y="26363"/>
                </a:cubicBezTo>
                <a:cubicBezTo>
                  <a:pt x="36959" y="29738"/>
                  <a:pt x="31191" y="32258"/>
                  <a:pt x="24359" y="32633"/>
                </a:cubicBezTo>
                <a:cubicBezTo>
                  <a:pt x="23768" y="32665"/>
                  <a:pt x="23183" y="32681"/>
                  <a:pt x="22606" y="32681"/>
                </a:cubicBezTo>
                <a:cubicBezTo>
                  <a:pt x="21292" y="32681"/>
                  <a:pt x="20015" y="32599"/>
                  <a:pt x="18780" y="32440"/>
                </a:cubicBezTo>
                <a:cubicBezTo>
                  <a:pt x="19086" y="28700"/>
                  <a:pt x="20977" y="24669"/>
                  <a:pt x="24279" y="20954"/>
                </a:cubicBezTo>
                <a:cubicBezTo>
                  <a:pt x="27517" y="17312"/>
                  <a:pt x="31435" y="14950"/>
                  <a:pt x="34064" y="14950"/>
                </a:cubicBezTo>
                <a:close/>
                <a:moveTo>
                  <a:pt x="6092" y="0"/>
                </a:moveTo>
                <a:cubicBezTo>
                  <a:pt x="663" y="8533"/>
                  <a:pt x="1" y="18300"/>
                  <a:pt x="4403" y="24887"/>
                </a:cubicBezTo>
                <a:cubicBezTo>
                  <a:pt x="7247" y="29141"/>
                  <a:pt x="12244" y="31926"/>
                  <a:pt x="18328" y="32808"/>
                </a:cubicBezTo>
                <a:cubicBezTo>
                  <a:pt x="18234" y="34592"/>
                  <a:pt x="18493" y="36311"/>
                  <a:pt x="19126" y="37899"/>
                </a:cubicBezTo>
                <a:cubicBezTo>
                  <a:pt x="21453" y="43747"/>
                  <a:pt x="28456" y="47527"/>
                  <a:pt x="36267" y="47527"/>
                </a:cubicBezTo>
                <a:cubicBezTo>
                  <a:pt x="37546" y="47527"/>
                  <a:pt x="38842" y="47426"/>
                  <a:pt x="40146" y="47218"/>
                </a:cubicBezTo>
                <a:lnTo>
                  <a:pt x="40077" y="46796"/>
                </a:lnTo>
                <a:cubicBezTo>
                  <a:pt x="38794" y="47002"/>
                  <a:pt x="37516" y="47101"/>
                  <a:pt x="36260" y="47101"/>
                </a:cubicBezTo>
                <a:cubicBezTo>
                  <a:pt x="28624" y="47101"/>
                  <a:pt x="21787" y="43427"/>
                  <a:pt x="19523" y="37742"/>
                </a:cubicBezTo>
                <a:cubicBezTo>
                  <a:pt x="18915" y="36224"/>
                  <a:pt x="18668" y="34578"/>
                  <a:pt x="18751" y="32866"/>
                </a:cubicBezTo>
                <a:lnTo>
                  <a:pt x="18751" y="32866"/>
                </a:lnTo>
                <a:cubicBezTo>
                  <a:pt x="19997" y="33025"/>
                  <a:pt x="21284" y="33107"/>
                  <a:pt x="22608" y="33107"/>
                </a:cubicBezTo>
                <a:cubicBezTo>
                  <a:pt x="23192" y="33107"/>
                  <a:pt x="23783" y="33091"/>
                  <a:pt x="24381" y="33059"/>
                </a:cubicBezTo>
                <a:cubicBezTo>
                  <a:pt x="31359" y="32673"/>
                  <a:pt x="37272" y="30062"/>
                  <a:pt x="39094" y="26559"/>
                </a:cubicBezTo>
                <a:cubicBezTo>
                  <a:pt x="40183" y="24457"/>
                  <a:pt x="40106" y="21329"/>
                  <a:pt x="38901" y="18587"/>
                </a:cubicBezTo>
                <a:cubicBezTo>
                  <a:pt x="37971" y="16486"/>
                  <a:pt x="36584" y="15051"/>
                  <a:pt x="35092" y="14651"/>
                </a:cubicBezTo>
                <a:cubicBezTo>
                  <a:pt x="34768" y="14564"/>
                  <a:pt x="34420" y="14522"/>
                  <a:pt x="34050" y="14522"/>
                </a:cubicBezTo>
                <a:cubicBezTo>
                  <a:pt x="31276" y="14522"/>
                  <a:pt x="27317" y="16894"/>
                  <a:pt x="23959" y="20670"/>
                </a:cubicBezTo>
                <a:cubicBezTo>
                  <a:pt x="20605" y="24447"/>
                  <a:pt x="18678" y="28555"/>
                  <a:pt x="18358" y="32382"/>
                </a:cubicBezTo>
                <a:cubicBezTo>
                  <a:pt x="12407" y="31515"/>
                  <a:pt x="7528" y="28795"/>
                  <a:pt x="4756" y="24650"/>
                </a:cubicBezTo>
                <a:cubicBezTo>
                  <a:pt x="448" y="18205"/>
                  <a:pt x="1115" y="8616"/>
                  <a:pt x="6450" y="226"/>
                </a:cubicBezTo>
                <a:lnTo>
                  <a:pt x="6092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2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6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ctrTitle"/>
          </p:nvPr>
        </p:nvSpPr>
        <p:spPr>
          <a:xfrm>
            <a:off x="4783225" y="1164975"/>
            <a:ext cx="36366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74" name="Google Shape;74;p23"/>
          <p:cNvGrpSpPr/>
          <p:nvPr/>
        </p:nvGrpSpPr>
        <p:grpSpPr>
          <a:xfrm>
            <a:off x="4" y="-202631"/>
            <a:ext cx="9143992" cy="5770431"/>
            <a:chOff x="4" y="-202631"/>
            <a:chExt cx="9143992" cy="5770431"/>
          </a:xfrm>
        </p:grpSpPr>
        <p:sp>
          <p:nvSpPr>
            <p:cNvPr id="75" name="Google Shape;75;p23"/>
            <p:cNvSpPr/>
            <p:nvPr/>
          </p:nvSpPr>
          <p:spPr>
            <a:xfrm flipH="1">
              <a:off x="4" y="-202631"/>
              <a:ext cx="906127" cy="1071756"/>
            </a:xfrm>
            <a:custGeom>
              <a:rect b="b" l="l" r="r" t="t"/>
              <a:pathLst>
                <a:path extrusionOk="0" h="47528" w="40183">
                  <a:moveTo>
                    <a:pt x="34064" y="14950"/>
                  </a:moveTo>
                  <a:cubicBezTo>
                    <a:pt x="34391" y="14950"/>
                    <a:pt x="34699" y="14986"/>
                    <a:pt x="34982" y="15062"/>
                  </a:cubicBezTo>
                  <a:cubicBezTo>
                    <a:pt x="36329" y="15423"/>
                    <a:pt x="37648" y="16806"/>
                    <a:pt x="38507" y="18759"/>
                  </a:cubicBezTo>
                  <a:cubicBezTo>
                    <a:pt x="39669" y="21388"/>
                    <a:pt x="39749" y="24374"/>
                    <a:pt x="38714" y="26363"/>
                  </a:cubicBezTo>
                  <a:cubicBezTo>
                    <a:pt x="36959" y="29738"/>
                    <a:pt x="31191" y="32258"/>
                    <a:pt x="24359" y="32633"/>
                  </a:cubicBezTo>
                  <a:cubicBezTo>
                    <a:pt x="23768" y="32665"/>
                    <a:pt x="23183" y="32681"/>
                    <a:pt x="22606" y="32681"/>
                  </a:cubicBezTo>
                  <a:cubicBezTo>
                    <a:pt x="21292" y="32681"/>
                    <a:pt x="20015" y="32599"/>
                    <a:pt x="18780" y="32440"/>
                  </a:cubicBezTo>
                  <a:cubicBezTo>
                    <a:pt x="19086" y="28700"/>
                    <a:pt x="20977" y="24669"/>
                    <a:pt x="24279" y="20954"/>
                  </a:cubicBezTo>
                  <a:cubicBezTo>
                    <a:pt x="27517" y="17312"/>
                    <a:pt x="31435" y="14950"/>
                    <a:pt x="34064" y="14950"/>
                  </a:cubicBezTo>
                  <a:close/>
                  <a:moveTo>
                    <a:pt x="6092" y="0"/>
                  </a:moveTo>
                  <a:cubicBezTo>
                    <a:pt x="663" y="8533"/>
                    <a:pt x="1" y="18300"/>
                    <a:pt x="4403" y="24887"/>
                  </a:cubicBezTo>
                  <a:cubicBezTo>
                    <a:pt x="7247" y="29141"/>
                    <a:pt x="12244" y="31926"/>
                    <a:pt x="18328" y="32808"/>
                  </a:cubicBezTo>
                  <a:cubicBezTo>
                    <a:pt x="18234" y="34592"/>
                    <a:pt x="18493" y="36311"/>
                    <a:pt x="19126" y="37899"/>
                  </a:cubicBezTo>
                  <a:cubicBezTo>
                    <a:pt x="21453" y="43747"/>
                    <a:pt x="28456" y="47527"/>
                    <a:pt x="36267" y="47527"/>
                  </a:cubicBezTo>
                  <a:cubicBezTo>
                    <a:pt x="37546" y="47527"/>
                    <a:pt x="38842" y="47426"/>
                    <a:pt x="40146" y="47218"/>
                  </a:cubicBezTo>
                  <a:lnTo>
                    <a:pt x="40077" y="46796"/>
                  </a:lnTo>
                  <a:cubicBezTo>
                    <a:pt x="38794" y="47002"/>
                    <a:pt x="37516" y="47101"/>
                    <a:pt x="36260" y="47101"/>
                  </a:cubicBezTo>
                  <a:cubicBezTo>
                    <a:pt x="28624" y="47101"/>
                    <a:pt x="21787" y="43427"/>
                    <a:pt x="19523" y="37742"/>
                  </a:cubicBezTo>
                  <a:cubicBezTo>
                    <a:pt x="18915" y="36224"/>
                    <a:pt x="18668" y="34578"/>
                    <a:pt x="18751" y="32866"/>
                  </a:cubicBezTo>
                  <a:lnTo>
                    <a:pt x="18751" y="32866"/>
                  </a:lnTo>
                  <a:cubicBezTo>
                    <a:pt x="19997" y="33025"/>
                    <a:pt x="21284" y="33107"/>
                    <a:pt x="22608" y="33107"/>
                  </a:cubicBezTo>
                  <a:cubicBezTo>
                    <a:pt x="23192" y="33107"/>
                    <a:pt x="23783" y="33091"/>
                    <a:pt x="24381" y="33059"/>
                  </a:cubicBezTo>
                  <a:cubicBezTo>
                    <a:pt x="31359" y="32673"/>
                    <a:pt x="37272" y="30062"/>
                    <a:pt x="39094" y="26559"/>
                  </a:cubicBezTo>
                  <a:cubicBezTo>
                    <a:pt x="40183" y="24457"/>
                    <a:pt x="40106" y="21329"/>
                    <a:pt x="38901" y="18587"/>
                  </a:cubicBezTo>
                  <a:cubicBezTo>
                    <a:pt x="37971" y="16486"/>
                    <a:pt x="36584" y="15051"/>
                    <a:pt x="35092" y="14651"/>
                  </a:cubicBezTo>
                  <a:cubicBezTo>
                    <a:pt x="34768" y="14564"/>
                    <a:pt x="34420" y="14522"/>
                    <a:pt x="34050" y="14522"/>
                  </a:cubicBezTo>
                  <a:cubicBezTo>
                    <a:pt x="31276" y="14522"/>
                    <a:pt x="27317" y="16894"/>
                    <a:pt x="23959" y="20670"/>
                  </a:cubicBezTo>
                  <a:cubicBezTo>
                    <a:pt x="20605" y="24447"/>
                    <a:pt x="18678" y="28555"/>
                    <a:pt x="18358" y="32382"/>
                  </a:cubicBezTo>
                  <a:cubicBezTo>
                    <a:pt x="12407" y="31515"/>
                    <a:pt x="7528" y="28795"/>
                    <a:pt x="4756" y="24650"/>
                  </a:cubicBezTo>
                  <a:cubicBezTo>
                    <a:pt x="448" y="18205"/>
                    <a:pt x="1115" y="8616"/>
                    <a:pt x="6450" y="226"/>
                  </a:cubicBezTo>
                  <a:lnTo>
                    <a:pt x="609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3"/>
            <p:cNvSpPr/>
            <p:nvPr/>
          </p:nvSpPr>
          <p:spPr>
            <a:xfrm flipH="1" rot="10800000">
              <a:off x="8471874" y="3832368"/>
              <a:ext cx="672122" cy="1735432"/>
            </a:xfrm>
            <a:custGeom>
              <a:rect b="b" l="l" r="r" t="t"/>
              <a:pathLst>
                <a:path extrusionOk="0" h="19109" w="7401">
                  <a:moveTo>
                    <a:pt x="7401" y="1"/>
                  </a:moveTo>
                  <a:cubicBezTo>
                    <a:pt x="6334" y="292"/>
                    <a:pt x="5303" y="791"/>
                    <a:pt x="4359" y="1552"/>
                  </a:cubicBezTo>
                  <a:cubicBezTo>
                    <a:pt x="1" y="5077"/>
                    <a:pt x="55" y="12153"/>
                    <a:pt x="2932" y="15970"/>
                  </a:cubicBezTo>
                  <a:cubicBezTo>
                    <a:pt x="4047" y="17448"/>
                    <a:pt x="5616" y="18475"/>
                    <a:pt x="7401" y="19108"/>
                  </a:cubicBezTo>
                  <a:lnTo>
                    <a:pt x="74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3"/>
          <p:cNvSpPr txBox="1"/>
          <p:nvPr>
            <p:ph idx="1" type="subTitle"/>
          </p:nvPr>
        </p:nvSpPr>
        <p:spPr>
          <a:xfrm>
            <a:off x="4783225" y="1586325"/>
            <a:ext cx="363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23"/>
          <p:cNvSpPr txBox="1"/>
          <p:nvPr>
            <p:ph idx="2" type="ctrTitle"/>
          </p:nvPr>
        </p:nvSpPr>
        <p:spPr>
          <a:xfrm>
            <a:off x="1681025" y="2388075"/>
            <a:ext cx="36366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3" type="subTitle"/>
          </p:nvPr>
        </p:nvSpPr>
        <p:spPr>
          <a:xfrm>
            <a:off x="1681025" y="2809300"/>
            <a:ext cx="363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4" type="ctrTitle"/>
          </p:nvPr>
        </p:nvSpPr>
        <p:spPr>
          <a:xfrm>
            <a:off x="4783225" y="3611075"/>
            <a:ext cx="36366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5" type="subTitle"/>
          </p:nvPr>
        </p:nvSpPr>
        <p:spPr>
          <a:xfrm>
            <a:off x="4783225" y="4032300"/>
            <a:ext cx="363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6"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/>
          <p:nvPr/>
        </p:nvSpPr>
        <p:spPr>
          <a:xfrm flipH="1">
            <a:off x="25" y="3359149"/>
            <a:ext cx="2504350" cy="1784314"/>
          </a:xfrm>
          <a:custGeom>
            <a:rect b="b" l="l" r="r" t="t"/>
            <a:pathLst>
              <a:path extrusionOk="0" h="19961" w="28016">
                <a:moveTo>
                  <a:pt x="23465" y="0"/>
                </a:moveTo>
                <a:cubicBezTo>
                  <a:pt x="22761" y="0"/>
                  <a:pt x="22041" y="121"/>
                  <a:pt x="21319" y="405"/>
                </a:cubicBezTo>
                <a:cubicBezTo>
                  <a:pt x="18540" y="1494"/>
                  <a:pt x="16355" y="4745"/>
                  <a:pt x="16832" y="7310"/>
                </a:cubicBezTo>
                <a:cubicBezTo>
                  <a:pt x="17287" y="9760"/>
                  <a:pt x="19924" y="10208"/>
                  <a:pt x="20197" y="13005"/>
                </a:cubicBezTo>
                <a:cubicBezTo>
                  <a:pt x="20324" y="14309"/>
                  <a:pt x="19734" y="15263"/>
                  <a:pt x="18514" y="15897"/>
                </a:cubicBezTo>
                <a:cubicBezTo>
                  <a:pt x="18163" y="16079"/>
                  <a:pt x="17818" y="16160"/>
                  <a:pt x="17449" y="16160"/>
                </a:cubicBezTo>
                <a:cubicBezTo>
                  <a:pt x="16045" y="16160"/>
                  <a:pt x="14284" y="14985"/>
                  <a:pt x="10444" y="13693"/>
                </a:cubicBezTo>
                <a:cubicBezTo>
                  <a:pt x="8682" y="13102"/>
                  <a:pt x="6935" y="12515"/>
                  <a:pt x="5380" y="12515"/>
                </a:cubicBezTo>
                <a:cubicBezTo>
                  <a:pt x="4561" y="12515"/>
                  <a:pt x="3796" y="12678"/>
                  <a:pt x="3110" y="13088"/>
                </a:cubicBezTo>
                <a:cubicBezTo>
                  <a:pt x="1122" y="14280"/>
                  <a:pt x="0" y="17426"/>
                  <a:pt x="365" y="19961"/>
                </a:cubicBezTo>
                <a:lnTo>
                  <a:pt x="28015" y="19961"/>
                </a:lnTo>
                <a:lnTo>
                  <a:pt x="28015" y="1512"/>
                </a:lnTo>
                <a:cubicBezTo>
                  <a:pt x="26721" y="686"/>
                  <a:pt x="25139" y="0"/>
                  <a:pt x="234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4"/>
          <p:cNvSpPr/>
          <p:nvPr/>
        </p:nvSpPr>
        <p:spPr>
          <a:xfrm flipH="1">
            <a:off x="972381" y="4384529"/>
            <a:ext cx="267508" cy="246846"/>
          </a:xfrm>
          <a:custGeom>
            <a:rect b="b" l="l" r="r" t="t"/>
            <a:pathLst>
              <a:path extrusionOk="0" h="18959" w="20542">
                <a:moveTo>
                  <a:pt x="10127" y="1"/>
                </a:moveTo>
                <a:cubicBezTo>
                  <a:pt x="9567" y="1"/>
                  <a:pt x="9003" y="62"/>
                  <a:pt x="8442" y="190"/>
                </a:cubicBezTo>
                <a:cubicBezTo>
                  <a:pt x="3755" y="1261"/>
                  <a:pt x="1" y="6880"/>
                  <a:pt x="1734" y="12334"/>
                </a:cubicBezTo>
                <a:cubicBezTo>
                  <a:pt x="3058" y="16499"/>
                  <a:pt x="7069" y="18958"/>
                  <a:pt x="11019" y="18958"/>
                </a:cubicBezTo>
                <a:cubicBezTo>
                  <a:pt x="11990" y="18958"/>
                  <a:pt x="12959" y="18809"/>
                  <a:pt x="13882" y="18500"/>
                </a:cubicBezTo>
                <a:cubicBezTo>
                  <a:pt x="17218" y="17378"/>
                  <a:pt x="19731" y="14250"/>
                  <a:pt x="20044" y="10885"/>
                </a:cubicBezTo>
                <a:cubicBezTo>
                  <a:pt x="20541" y="5551"/>
                  <a:pt x="15481" y="1"/>
                  <a:pt x="101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4"/>
          <p:cNvSpPr/>
          <p:nvPr/>
        </p:nvSpPr>
        <p:spPr>
          <a:xfrm rot="5615352">
            <a:off x="7355316" y="-189345"/>
            <a:ext cx="1939225" cy="2195190"/>
          </a:xfrm>
          <a:custGeom>
            <a:rect b="b" l="l" r="r" t="t"/>
            <a:pathLst>
              <a:path extrusionOk="0" h="87811" w="77572">
                <a:moveTo>
                  <a:pt x="51581" y="0"/>
                </a:moveTo>
                <a:lnTo>
                  <a:pt x="51447" y="404"/>
                </a:lnTo>
                <a:cubicBezTo>
                  <a:pt x="68915" y="6154"/>
                  <a:pt x="77102" y="21315"/>
                  <a:pt x="73788" y="31865"/>
                </a:cubicBezTo>
                <a:cubicBezTo>
                  <a:pt x="71974" y="37648"/>
                  <a:pt x="65955" y="44198"/>
                  <a:pt x="58380" y="44949"/>
                </a:cubicBezTo>
                <a:cubicBezTo>
                  <a:pt x="57960" y="44991"/>
                  <a:pt x="57555" y="45011"/>
                  <a:pt x="57162" y="45011"/>
                </a:cubicBezTo>
                <a:cubicBezTo>
                  <a:pt x="52742" y="45011"/>
                  <a:pt x="49997" y="42473"/>
                  <a:pt x="47339" y="40015"/>
                </a:cubicBezTo>
                <a:cubicBezTo>
                  <a:pt x="44758" y="37630"/>
                  <a:pt x="42113" y="35182"/>
                  <a:pt x="37977" y="35182"/>
                </a:cubicBezTo>
                <a:cubicBezTo>
                  <a:pt x="36749" y="35182"/>
                  <a:pt x="35389" y="35398"/>
                  <a:pt x="33861" y="35895"/>
                </a:cubicBezTo>
                <a:cubicBezTo>
                  <a:pt x="29039" y="37465"/>
                  <a:pt x="26803" y="45699"/>
                  <a:pt x="28099" y="51733"/>
                </a:cubicBezTo>
                <a:cubicBezTo>
                  <a:pt x="29083" y="56311"/>
                  <a:pt x="32000" y="58762"/>
                  <a:pt x="34826" y="61132"/>
                </a:cubicBezTo>
                <a:cubicBezTo>
                  <a:pt x="37706" y="63550"/>
                  <a:pt x="40431" y="65834"/>
                  <a:pt x="41152" y="70215"/>
                </a:cubicBezTo>
                <a:cubicBezTo>
                  <a:pt x="41967" y="75193"/>
                  <a:pt x="39811" y="80797"/>
                  <a:pt x="35784" y="84158"/>
                </a:cubicBezTo>
                <a:cubicBezTo>
                  <a:pt x="32863" y="86595"/>
                  <a:pt x="29401" y="87385"/>
                  <a:pt x="26142" y="87385"/>
                </a:cubicBezTo>
                <a:cubicBezTo>
                  <a:pt x="22129" y="87385"/>
                  <a:pt x="18422" y="86187"/>
                  <a:pt x="16406" y="85393"/>
                </a:cubicBezTo>
                <a:cubicBezTo>
                  <a:pt x="4466" y="80688"/>
                  <a:pt x="992" y="67779"/>
                  <a:pt x="416" y="65240"/>
                </a:cubicBezTo>
                <a:lnTo>
                  <a:pt x="1" y="65332"/>
                </a:lnTo>
                <a:cubicBezTo>
                  <a:pt x="583" y="67910"/>
                  <a:pt x="4108" y="81005"/>
                  <a:pt x="16250" y="85790"/>
                </a:cubicBezTo>
                <a:cubicBezTo>
                  <a:pt x="18297" y="86595"/>
                  <a:pt x="22062" y="87811"/>
                  <a:pt x="26144" y="87811"/>
                </a:cubicBezTo>
                <a:cubicBezTo>
                  <a:pt x="29487" y="87811"/>
                  <a:pt x="33045" y="86999"/>
                  <a:pt x="36056" y="84486"/>
                </a:cubicBezTo>
                <a:cubicBezTo>
                  <a:pt x="40197" y="81030"/>
                  <a:pt x="42411" y="75269"/>
                  <a:pt x="41570" y="70145"/>
                </a:cubicBezTo>
                <a:cubicBezTo>
                  <a:pt x="40824" y="65608"/>
                  <a:pt x="37914" y="63164"/>
                  <a:pt x="35099" y="60804"/>
                </a:cubicBezTo>
                <a:cubicBezTo>
                  <a:pt x="32331" y="58481"/>
                  <a:pt x="29469" y="56078"/>
                  <a:pt x="28515" y="51646"/>
                </a:cubicBezTo>
                <a:cubicBezTo>
                  <a:pt x="27284" y="45903"/>
                  <a:pt x="29451" y="37779"/>
                  <a:pt x="33992" y="36300"/>
                </a:cubicBezTo>
                <a:cubicBezTo>
                  <a:pt x="35490" y="35812"/>
                  <a:pt x="36814" y="35599"/>
                  <a:pt x="38007" y="35599"/>
                </a:cubicBezTo>
                <a:cubicBezTo>
                  <a:pt x="41936" y="35599"/>
                  <a:pt x="44439" y="37911"/>
                  <a:pt x="47051" y="40327"/>
                </a:cubicBezTo>
                <a:cubicBezTo>
                  <a:pt x="49772" y="42845"/>
                  <a:pt x="52580" y="45439"/>
                  <a:pt x="57154" y="45439"/>
                </a:cubicBezTo>
                <a:cubicBezTo>
                  <a:pt x="57563" y="45439"/>
                  <a:pt x="57986" y="45418"/>
                  <a:pt x="58424" y="45375"/>
                </a:cubicBezTo>
                <a:cubicBezTo>
                  <a:pt x="66180" y="44603"/>
                  <a:pt x="72338" y="37906"/>
                  <a:pt x="74196" y="31992"/>
                </a:cubicBezTo>
                <a:cubicBezTo>
                  <a:pt x="77571" y="21249"/>
                  <a:pt x="69287" y="5826"/>
                  <a:pt x="51581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4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TITLE_ONLY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5"/>
          <p:cNvGrpSpPr/>
          <p:nvPr/>
        </p:nvGrpSpPr>
        <p:grpSpPr>
          <a:xfrm>
            <a:off x="-369439" y="-202631"/>
            <a:ext cx="9713140" cy="5677199"/>
            <a:chOff x="-369439" y="-202631"/>
            <a:chExt cx="9713140" cy="5677199"/>
          </a:xfrm>
        </p:grpSpPr>
        <p:sp>
          <p:nvSpPr>
            <p:cNvPr id="90" name="Google Shape;90;p25"/>
            <p:cNvSpPr/>
            <p:nvPr/>
          </p:nvSpPr>
          <p:spPr>
            <a:xfrm flipH="1" rot="-5615352">
              <a:off x="-182909" y="-189345"/>
              <a:ext cx="1939225" cy="2195190"/>
            </a:xfrm>
            <a:custGeom>
              <a:rect b="b" l="l" r="r" t="t"/>
              <a:pathLst>
                <a:path extrusionOk="0" h="87811" w="77572">
                  <a:moveTo>
                    <a:pt x="51581" y="0"/>
                  </a:moveTo>
                  <a:lnTo>
                    <a:pt x="51447" y="404"/>
                  </a:lnTo>
                  <a:cubicBezTo>
                    <a:pt x="68915" y="6154"/>
                    <a:pt x="77102" y="21315"/>
                    <a:pt x="73788" y="31865"/>
                  </a:cubicBezTo>
                  <a:cubicBezTo>
                    <a:pt x="71974" y="37648"/>
                    <a:pt x="65955" y="44198"/>
                    <a:pt x="58380" y="44949"/>
                  </a:cubicBezTo>
                  <a:cubicBezTo>
                    <a:pt x="57960" y="44991"/>
                    <a:pt x="57555" y="45011"/>
                    <a:pt x="57162" y="45011"/>
                  </a:cubicBezTo>
                  <a:cubicBezTo>
                    <a:pt x="52742" y="45011"/>
                    <a:pt x="49997" y="42473"/>
                    <a:pt x="47339" y="40015"/>
                  </a:cubicBezTo>
                  <a:cubicBezTo>
                    <a:pt x="44758" y="37630"/>
                    <a:pt x="42113" y="35182"/>
                    <a:pt x="37977" y="35182"/>
                  </a:cubicBezTo>
                  <a:cubicBezTo>
                    <a:pt x="36749" y="35182"/>
                    <a:pt x="35389" y="35398"/>
                    <a:pt x="33861" y="35895"/>
                  </a:cubicBezTo>
                  <a:cubicBezTo>
                    <a:pt x="29039" y="37465"/>
                    <a:pt x="26803" y="45699"/>
                    <a:pt x="28099" y="51733"/>
                  </a:cubicBezTo>
                  <a:cubicBezTo>
                    <a:pt x="29083" y="56311"/>
                    <a:pt x="32000" y="58762"/>
                    <a:pt x="34826" y="61132"/>
                  </a:cubicBezTo>
                  <a:cubicBezTo>
                    <a:pt x="37706" y="63550"/>
                    <a:pt x="40431" y="65834"/>
                    <a:pt x="41152" y="70215"/>
                  </a:cubicBezTo>
                  <a:cubicBezTo>
                    <a:pt x="41967" y="75193"/>
                    <a:pt x="39811" y="80797"/>
                    <a:pt x="35784" y="84158"/>
                  </a:cubicBezTo>
                  <a:cubicBezTo>
                    <a:pt x="32863" y="86595"/>
                    <a:pt x="29401" y="87385"/>
                    <a:pt x="26142" y="87385"/>
                  </a:cubicBezTo>
                  <a:cubicBezTo>
                    <a:pt x="22129" y="87385"/>
                    <a:pt x="18422" y="86187"/>
                    <a:pt x="16406" y="85393"/>
                  </a:cubicBezTo>
                  <a:cubicBezTo>
                    <a:pt x="4466" y="80688"/>
                    <a:pt x="992" y="67779"/>
                    <a:pt x="416" y="65240"/>
                  </a:cubicBezTo>
                  <a:lnTo>
                    <a:pt x="1" y="65332"/>
                  </a:lnTo>
                  <a:cubicBezTo>
                    <a:pt x="583" y="67910"/>
                    <a:pt x="4108" y="81005"/>
                    <a:pt x="16250" y="85790"/>
                  </a:cubicBezTo>
                  <a:cubicBezTo>
                    <a:pt x="18297" y="86595"/>
                    <a:pt x="22062" y="87811"/>
                    <a:pt x="26144" y="87811"/>
                  </a:cubicBezTo>
                  <a:cubicBezTo>
                    <a:pt x="29487" y="87811"/>
                    <a:pt x="33045" y="86999"/>
                    <a:pt x="36056" y="84486"/>
                  </a:cubicBezTo>
                  <a:cubicBezTo>
                    <a:pt x="40197" y="81030"/>
                    <a:pt x="42411" y="75269"/>
                    <a:pt x="41570" y="70145"/>
                  </a:cubicBezTo>
                  <a:cubicBezTo>
                    <a:pt x="40824" y="65608"/>
                    <a:pt x="37914" y="63164"/>
                    <a:pt x="35099" y="60804"/>
                  </a:cubicBezTo>
                  <a:cubicBezTo>
                    <a:pt x="32331" y="58481"/>
                    <a:pt x="29469" y="56078"/>
                    <a:pt x="28515" y="51646"/>
                  </a:cubicBezTo>
                  <a:cubicBezTo>
                    <a:pt x="27284" y="45903"/>
                    <a:pt x="29451" y="37779"/>
                    <a:pt x="33992" y="36300"/>
                  </a:cubicBezTo>
                  <a:cubicBezTo>
                    <a:pt x="35490" y="35812"/>
                    <a:pt x="36814" y="35599"/>
                    <a:pt x="38007" y="35599"/>
                  </a:cubicBezTo>
                  <a:cubicBezTo>
                    <a:pt x="41936" y="35599"/>
                    <a:pt x="44439" y="37911"/>
                    <a:pt x="47051" y="40327"/>
                  </a:cubicBezTo>
                  <a:cubicBezTo>
                    <a:pt x="49772" y="42845"/>
                    <a:pt x="52580" y="45439"/>
                    <a:pt x="57154" y="45439"/>
                  </a:cubicBezTo>
                  <a:cubicBezTo>
                    <a:pt x="57563" y="45439"/>
                    <a:pt x="57986" y="45418"/>
                    <a:pt x="58424" y="45375"/>
                  </a:cubicBezTo>
                  <a:cubicBezTo>
                    <a:pt x="66180" y="44603"/>
                    <a:pt x="72338" y="37906"/>
                    <a:pt x="74196" y="31992"/>
                  </a:cubicBezTo>
                  <a:cubicBezTo>
                    <a:pt x="77571" y="21249"/>
                    <a:pt x="69287" y="5826"/>
                    <a:pt x="5158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5"/>
            <p:cNvSpPr/>
            <p:nvPr/>
          </p:nvSpPr>
          <p:spPr>
            <a:xfrm flipH="1" rot="-5400000">
              <a:off x="7745426" y="3876292"/>
              <a:ext cx="2349444" cy="847107"/>
            </a:xfrm>
            <a:custGeom>
              <a:rect b="b" l="l" r="r" t="t"/>
              <a:pathLst>
                <a:path extrusionOk="0" h="6325" w="17542">
                  <a:moveTo>
                    <a:pt x="9562" y="0"/>
                  </a:moveTo>
                  <a:cubicBezTo>
                    <a:pt x="6030" y="0"/>
                    <a:pt x="2324" y="1673"/>
                    <a:pt x="728" y="4471"/>
                  </a:cubicBezTo>
                  <a:cubicBezTo>
                    <a:pt x="408" y="5032"/>
                    <a:pt x="160" y="5661"/>
                    <a:pt x="0" y="6324"/>
                  </a:cubicBezTo>
                  <a:lnTo>
                    <a:pt x="17542" y="6324"/>
                  </a:lnTo>
                  <a:cubicBezTo>
                    <a:pt x="17334" y="4998"/>
                    <a:pt x="16825" y="3735"/>
                    <a:pt x="16005" y="2723"/>
                  </a:cubicBezTo>
                  <a:cubicBezTo>
                    <a:pt x="14488" y="843"/>
                    <a:pt x="12068" y="0"/>
                    <a:pt x="9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5"/>
            <p:cNvSpPr/>
            <p:nvPr/>
          </p:nvSpPr>
          <p:spPr>
            <a:xfrm>
              <a:off x="8237879" y="-202631"/>
              <a:ext cx="906127" cy="1071756"/>
            </a:xfrm>
            <a:custGeom>
              <a:rect b="b" l="l" r="r" t="t"/>
              <a:pathLst>
                <a:path extrusionOk="0" h="47528" w="40183">
                  <a:moveTo>
                    <a:pt x="34064" y="14950"/>
                  </a:moveTo>
                  <a:cubicBezTo>
                    <a:pt x="34391" y="14950"/>
                    <a:pt x="34699" y="14986"/>
                    <a:pt x="34982" y="15062"/>
                  </a:cubicBezTo>
                  <a:cubicBezTo>
                    <a:pt x="36329" y="15423"/>
                    <a:pt x="37648" y="16806"/>
                    <a:pt x="38507" y="18759"/>
                  </a:cubicBezTo>
                  <a:cubicBezTo>
                    <a:pt x="39669" y="21388"/>
                    <a:pt x="39749" y="24374"/>
                    <a:pt x="38714" y="26363"/>
                  </a:cubicBezTo>
                  <a:cubicBezTo>
                    <a:pt x="36959" y="29738"/>
                    <a:pt x="31191" y="32258"/>
                    <a:pt x="24359" y="32633"/>
                  </a:cubicBezTo>
                  <a:cubicBezTo>
                    <a:pt x="23768" y="32665"/>
                    <a:pt x="23183" y="32681"/>
                    <a:pt x="22606" y="32681"/>
                  </a:cubicBezTo>
                  <a:cubicBezTo>
                    <a:pt x="21292" y="32681"/>
                    <a:pt x="20015" y="32599"/>
                    <a:pt x="18780" y="32440"/>
                  </a:cubicBezTo>
                  <a:cubicBezTo>
                    <a:pt x="19086" y="28700"/>
                    <a:pt x="20977" y="24669"/>
                    <a:pt x="24279" y="20954"/>
                  </a:cubicBezTo>
                  <a:cubicBezTo>
                    <a:pt x="27517" y="17312"/>
                    <a:pt x="31435" y="14950"/>
                    <a:pt x="34064" y="14950"/>
                  </a:cubicBezTo>
                  <a:close/>
                  <a:moveTo>
                    <a:pt x="6092" y="0"/>
                  </a:moveTo>
                  <a:cubicBezTo>
                    <a:pt x="663" y="8533"/>
                    <a:pt x="1" y="18300"/>
                    <a:pt x="4403" y="24887"/>
                  </a:cubicBezTo>
                  <a:cubicBezTo>
                    <a:pt x="7247" y="29141"/>
                    <a:pt x="12244" y="31926"/>
                    <a:pt x="18328" y="32808"/>
                  </a:cubicBezTo>
                  <a:cubicBezTo>
                    <a:pt x="18234" y="34592"/>
                    <a:pt x="18493" y="36311"/>
                    <a:pt x="19126" y="37899"/>
                  </a:cubicBezTo>
                  <a:cubicBezTo>
                    <a:pt x="21453" y="43747"/>
                    <a:pt x="28456" y="47527"/>
                    <a:pt x="36267" y="47527"/>
                  </a:cubicBezTo>
                  <a:cubicBezTo>
                    <a:pt x="37546" y="47527"/>
                    <a:pt x="38842" y="47426"/>
                    <a:pt x="40146" y="47218"/>
                  </a:cubicBezTo>
                  <a:lnTo>
                    <a:pt x="40077" y="46796"/>
                  </a:lnTo>
                  <a:cubicBezTo>
                    <a:pt x="38794" y="47002"/>
                    <a:pt x="37516" y="47101"/>
                    <a:pt x="36260" y="47101"/>
                  </a:cubicBezTo>
                  <a:cubicBezTo>
                    <a:pt x="28624" y="47101"/>
                    <a:pt x="21787" y="43427"/>
                    <a:pt x="19523" y="37742"/>
                  </a:cubicBezTo>
                  <a:cubicBezTo>
                    <a:pt x="18915" y="36224"/>
                    <a:pt x="18668" y="34578"/>
                    <a:pt x="18751" y="32866"/>
                  </a:cubicBezTo>
                  <a:lnTo>
                    <a:pt x="18751" y="32866"/>
                  </a:lnTo>
                  <a:cubicBezTo>
                    <a:pt x="19997" y="33025"/>
                    <a:pt x="21284" y="33107"/>
                    <a:pt x="22608" y="33107"/>
                  </a:cubicBezTo>
                  <a:cubicBezTo>
                    <a:pt x="23192" y="33107"/>
                    <a:pt x="23783" y="33091"/>
                    <a:pt x="24381" y="33059"/>
                  </a:cubicBezTo>
                  <a:cubicBezTo>
                    <a:pt x="31359" y="32673"/>
                    <a:pt x="37272" y="30062"/>
                    <a:pt x="39094" y="26559"/>
                  </a:cubicBezTo>
                  <a:cubicBezTo>
                    <a:pt x="40183" y="24457"/>
                    <a:pt x="40106" y="21329"/>
                    <a:pt x="38901" y="18587"/>
                  </a:cubicBezTo>
                  <a:cubicBezTo>
                    <a:pt x="37971" y="16486"/>
                    <a:pt x="36584" y="15051"/>
                    <a:pt x="35092" y="14651"/>
                  </a:cubicBezTo>
                  <a:cubicBezTo>
                    <a:pt x="34768" y="14564"/>
                    <a:pt x="34420" y="14522"/>
                    <a:pt x="34050" y="14522"/>
                  </a:cubicBezTo>
                  <a:cubicBezTo>
                    <a:pt x="31276" y="14522"/>
                    <a:pt x="27317" y="16894"/>
                    <a:pt x="23959" y="20670"/>
                  </a:cubicBezTo>
                  <a:cubicBezTo>
                    <a:pt x="20605" y="24447"/>
                    <a:pt x="18678" y="28555"/>
                    <a:pt x="18358" y="32382"/>
                  </a:cubicBezTo>
                  <a:cubicBezTo>
                    <a:pt x="12407" y="31515"/>
                    <a:pt x="7528" y="28795"/>
                    <a:pt x="4756" y="24650"/>
                  </a:cubicBezTo>
                  <a:cubicBezTo>
                    <a:pt x="448" y="18205"/>
                    <a:pt x="1115" y="8616"/>
                    <a:pt x="6450" y="226"/>
                  </a:cubicBezTo>
                  <a:lnTo>
                    <a:pt x="609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25"/>
          <p:cNvSpPr txBox="1"/>
          <p:nvPr>
            <p:ph idx="1" type="subTitle"/>
          </p:nvPr>
        </p:nvSpPr>
        <p:spPr>
          <a:xfrm>
            <a:off x="724563" y="1865001"/>
            <a:ext cx="19767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2" type="subTitle"/>
          </p:nvPr>
        </p:nvSpPr>
        <p:spPr>
          <a:xfrm>
            <a:off x="3583601" y="1867421"/>
            <a:ext cx="19767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subTitle"/>
          </p:nvPr>
        </p:nvSpPr>
        <p:spPr>
          <a:xfrm>
            <a:off x="6442640" y="1865001"/>
            <a:ext cx="19767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724563" y="3688775"/>
            <a:ext cx="1976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subTitle"/>
          </p:nvPr>
        </p:nvSpPr>
        <p:spPr>
          <a:xfrm>
            <a:off x="3583601" y="3691201"/>
            <a:ext cx="1976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6442640" y="3688775"/>
            <a:ext cx="1976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6"/>
          <p:cNvGrpSpPr/>
          <p:nvPr/>
        </p:nvGrpSpPr>
        <p:grpSpPr>
          <a:xfrm>
            <a:off x="-1" y="0"/>
            <a:ext cx="9143971" cy="5157547"/>
            <a:chOff x="-1" y="0"/>
            <a:chExt cx="9143971" cy="5157547"/>
          </a:xfrm>
        </p:grpSpPr>
        <p:grpSp>
          <p:nvGrpSpPr>
            <p:cNvPr id="102" name="Google Shape;102;p26"/>
            <p:cNvGrpSpPr/>
            <p:nvPr/>
          </p:nvGrpSpPr>
          <p:grpSpPr>
            <a:xfrm>
              <a:off x="5670698" y="2356754"/>
              <a:ext cx="3473272" cy="2800793"/>
              <a:chOff x="5670698" y="2356754"/>
              <a:chExt cx="3473272" cy="2800793"/>
            </a:xfrm>
          </p:grpSpPr>
          <p:sp>
            <p:nvSpPr>
              <p:cNvPr id="103" name="Google Shape;103;p26"/>
              <p:cNvSpPr/>
              <p:nvPr/>
            </p:nvSpPr>
            <p:spPr>
              <a:xfrm>
                <a:off x="5670698" y="2890999"/>
                <a:ext cx="3473272" cy="2266524"/>
              </a:xfrm>
              <a:custGeom>
                <a:rect b="b" l="l" r="r" t="t"/>
                <a:pathLst>
                  <a:path extrusionOk="0" h="32771" w="50219">
                    <a:moveTo>
                      <a:pt x="45381" y="1"/>
                    </a:moveTo>
                    <a:cubicBezTo>
                      <a:pt x="44950" y="1"/>
                      <a:pt x="44511" y="34"/>
                      <a:pt x="44064" y="105"/>
                    </a:cubicBezTo>
                    <a:cubicBezTo>
                      <a:pt x="41147" y="567"/>
                      <a:pt x="37823" y="2650"/>
                      <a:pt x="36727" y="5779"/>
                    </a:cubicBezTo>
                    <a:cubicBezTo>
                      <a:pt x="35179" y="10200"/>
                      <a:pt x="39414" y="12960"/>
                      <a:pt x="38077" y="17701"/>
                    </a:cubicBezTo>
                    <a:cubicBezTo>
                      <a:pt x="36853" y="22035"/>
                      <a:pt x="32065" y="24150"/>
                      <a:pt x="31508" y="24387"/>
                    </a:cubicBezTo>
                    <a:cubicBezTo>
                      <a:pt x="30178" y="24952"/>
                      <a:pt x="28991" y="25160"/>
                      <a:pt x="27840" y="25160"/>
                    </a:cubicBezTo>
                    <a:cubicBezTo>
                      <a:pt x="24606" y="25160"/>
                      <a:pt x="21653" y="23518"/>
                      <a:pt x="16605" y="23518"/>
                    </a:cubicBezTo>
                    <a:cubicBezTo>
                      <a:pt x="15673" y="23518"/>
                      <a:pt x="14670" y="23574"/>
                      <a:pt x="13580" y="23706"/>
                    </a:cubicBezTo>
                    <a:cubicBezTo>
                      <a:pt x="10619" y="24067"/>
                      <a:pt x="6566" y="24617"/>
                      <a:pt x="3391" y="27742"/>
                    </a:cubicBezTo>
                    <a:cubicBezTo>
                      <a:pt x="2178" y="28935"/>
                      <a:pt x="801" y="30786"/>
                      <a:pt x="0" y="32771"/>
                    </a:cubicBezTo>
                    <a:lnTo>
                      <a:pt x="50218" y="32771"/>
                    </a:lnTo>
                    <a:lnTo>
                      <a:pt x="50218" y="1383"/>
                    </a:lnTo>
                    <a:cubicBezTo>
                      <a:pt x="48791" y="568"/>
                      <a:pt x="47160" y="1"/>
                      <a:pt x="453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6"/>
              <p:cNvSpPr/>
              <p:nvPr/>
            </p:nvSpPr>
            <p:spPr>
              <a:xfrm>
                <a:off x="6273849" y="4211069"/>
                <a:ext cx="1455114" cy="946478"/>
              </a:xfrm>
              <a:custGeom>
                <a:rect b="b" l="l" r="r" t="t"/>
                <a:pathLst>
                  <a:path extrusionOk="0" h="11003" w="16916">
                    <a:moveTo>
                      <a:pt x="7808" y="1"/>
                    </a:moveTo>
                    <a:cubicBezTo>
                      <a:pt x="2923" y="1"/>
                      <a:pt x="1" y="6628"/>
                      <a:pt x="937" y="11003"/>
                    </a:cubicBezTo>
                    <a:lnTo>
                      <a:pt x="16072" y="11003"/>
                    </a:lnTo>
                    <a:cubicBezTo>
                      <a:pt x="16690" y="9768"/>
                      <a:pt x="16916" y="8293"/>
                      <a:pt x="16381" y="6611"/>
                    </a:cubicBezTo>
                    <a:cubicBezTo>
                      <a:pt x="15259" y="3064"/>
                      <a:pt x="11275" y="238"/>
                      <a:pt x="8213" y="16"/>
                    </a:cubicBezTo>
                    <a:cubicBezTo>
                      <a:pt x="8076" y="6"/>
                      <a:pt x="7942" y="1"/>
                      <a:pt x="78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6"/>
              <p:cNvSpPr/>
              <p:nvPr/>
            </p:nvSpPr>
            <p:spPr>
              <a:xfrm flipH="1">
                <a:off x="8311031" y="2356754"/>
                <a:ext cx="267508" cy="246846"/>
              </a:xfrm>
              <a:custGeom>
                <a:rect b="b" l="l" r="r" t="t"/>
                <a:pathLst>
                  <a:path extrusionOk="0" h="18959" w="20542">
                    <a:moveTo>
                      <a:pt x="10127" y="1"/>
                    </a:moveTo>
                    <a:cubicBezTo>
                      <a:pt x="9567" y="1"/>
                      <a:pt x="9003" y="62"/>
                      <a:pt x="8442" y="190"/>
                    </a:cubicBezTo>
                    <a:cubicBezTo>
                      <a:pt x="3755" y="1261"/>
                      <a:pt x="1" y="6880"/>
                      <a:pt x="1734" y="12334"/>
                    </a:cubicBezTo>
                    <a:cubicBezTo>
                      <a:pt x="3058" y="16499"/>
                      <a:pt x="7069" y="18958"/>
                      <a:pt x="11019" y="18958"/>
                    </a:cubicBezTo>
                    <a:cubicBezTo>
                      <a:pt x="11990" y="18958"/>
                      <a:pt x="12959" y="18809"/>
                      <a:pt x="13882" y="18500"/>
                    </a:cubicBezTo>
                    <a:cubicBezTo>
                      <a:pt x="17218" y="17378"/>
                      <a:pt x="19731" y="14250"/>
                      <a:pt x="20044" y="10885"/>
                    </a:cubicBezTo>
                    <a:cubicBezTo>
                      <a:pt x="20541" y="5551"/>
                      <a:pt x="15481" y="1"/>
                      <a:pt x="10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26"/>
            <p:cNvSpPr/>
            <p:nvPr/>
          </p:nvSpPr>
          <p:spPr>
            <a:xfrm>
              <a:off x="-1" y="1316862"/>
              <a:ext cx="1244228" cy="1422809"/>
            </a:xfrm>
            <a:custGeom>
              <a:rect b="b" l="l" r="r" t="t"/>
              <a:pathLst>
                <a:path extrusionOk="0" h="20224" w="17685">
                  <a:moveTo>
                    <a:pt x="2505" y="1"/>
                  </a:moveTo>
                  <a:cubicBezTo>
                    <a:pt x="1662" y="1"/>
                    <a:pt x="821" y="100"/>
                    <a:pt x="1" y="322"/>
                  </a:cubicBezTo>
                  <a:lnTo>
                    <a:pt x="1" y="19429"/>
                  </a:lnTo>
                  <a:cubicBezTo>
                    <a:pt x="1528" y="19971"/>
                    <a:pt x="3212" y="20223"/>
                    <a:pt x="4903" y="20223"/>
                  </a:cubicBezTo>
                  <a:cubicBezTo>
                    <a:pt x="9750" y="20223"/>
                    <a:pt x="14648" y="18148"/>
                    <a:pt x="16049" y="14859"/>
                  </a:cubicBezTo>
                  <a:cubicBezTo>
                    <a:pt x="17684" y="11025"/>
                    <a:pt x="14563" y="5536"/>
                    <a:pt x="10725" y="2783"/>
                  </a:cubicBezTo>
                  <a:cubicBezTo>
                    <a:pt x="8717" y="1343"/>
                    <a:pt x="56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6"/>
            <p:cNvSpPr/>
            <p:nvPr/>
          </p:nvSpPr>
          <p:spPr>
            <a:xfrm>
              <a:off x="-1" y="0"/>
              <a:ext cx="3494251" cy="2014755"/>
            </a:xfrm>
            <a:custGeom>
              <a:rect b="b" l="l" r="r" t="t"/>
              <a:pathLst>
                <a:path extrusionOk="0" h="28638" w="49666">
                  <a:moveTo>
                    <a:pt x="1" y="1"/>
                  </a:moveTo>
                  <a:lnTo>
                    <a:pt x="1" y="27787"/>
                  </a:lnTo>
                  <a:cubicBezTo>
                    <a:pt x="1781" y="28361"/>
                    <a:pt x="3673" y="28638"/>
                    <a:pt x="5525" y="28638"/>
                  </a:cubicBezTo>
                  <a:cubicBezTo>
                    <a:pt x="9971" y="28638"/>
                    <a:pt x="14191" y="27044"/>
                    <a:pt x="16093" y="24141"/>
                  </a:cubicBezTo>
                  <a:cubicBezTo>
                    <a:pt x="19545" y="18879"/>
                    <a:pt x="13347" y="12401"/>
                    <a:pt x="17306" y="7561"/>
                  </a:cubicBezTo>
                  <a:cubicBezTo>
                    <a:pt x="19038" y="5445"/>
                    <a:pt x="22121" y="4368"/>
                    <a:pt x="25011" y="4368"/>
                  </a:cubicBezTo>
                  <a:cubicBezTo>
                    <a:pt x="26144" y="4368"/>
                    <a:pt x="27246" y="4533"/>
                    <a:pt x="28227" y="4866"/>
                  </a:cubicBezTo>
                  <a:cubicBezTo>
                    <a:pt x="31035" y="5821"/>
                    <a:pt x="30940" y="7510"/>
                    <a:pt x="33886" y="8909"/>
                  </a:cubicBezTo>
                  <a:cubicBezTo>
                    <a:pt x="35484" y="9668"/>
                    <a:pt x="37417" y="10075"/>
                    <a:pt x="39363" y="10075"/>
                  </a:cubicBezTo>
                  <a:cubicBezTo>
                    <a:pt x="42138" y="10075"/>
                    <a:pt x="44938" y="9246"/>
                    <a:pt x="46829" y="7426"/>
                  </a:cubicBezTo>
                  <a:cubicBezTo>
                    <a:pt x="48773" y="5555"/>
                    <a:pt x="49592" y="2784"/>
                    <a:pt x="49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6"/>
            <p:cNvSpPr/>
            <p:nvPr/>
          </p:nvSpPr>
          <p:spPr>
            <a:xfrm flipH="1">
              <a:off x="1345763" y="728079"/>
              <a:ext cx="267508" cy="246846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6"/>
          <p:cNvSpPr txBox="1"/>
          <p:nvPr>
            <p:ph type="ctrTitle"/>
          </p:nvPr>
        </p:nvSpPr>
        <p:spPr>
          <a:xfrm>
            <a:off x="1221175" y="2226275"/>
            <a:ext cx="30564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1" type="subTitle"/>
          </p:nvPr>
        </p:nvSpPr>
        <p:spPr>
          <a:xfrm>
            <a:off x="1221150" y="2957178"/>
            <a:ext cx="30564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2" type="ctrTitle"/>
          </p:nvPr>
        </p:nvSpPr>
        <p:spPr>
          <a:xfrm>
            <a:off x="4866450" y="2226275"/>
            <a:ext cx="30564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3" type="subTitle"/>
          </p:nvPr>
        </p:nvSpPr>
        <p:spPr>
          <a:xfrm>
            <a:off x="4866425" y="2957178"/>
            <a:ext cx="30564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4"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"/>
              <a:buNone/>
              <a:defRPr b="0" i="0" sz="2800" u="none" cap="none" strike="noStrik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b="0" i="0" sz="2800" u="none" cap="none" strike="noStrike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b="0" i="0" sz="2800" u="none" cap="none" strike="noStrike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b="0" i="0" sz="2800" u="none" cap="none" strike="noStrike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b="0" i="0" sz="2800" u="none" cap="none" strike="noStrike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b="0" i="0" sz="2800" u="none" cap="none" strike="noStrike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b="0" i="0" sz="2800" u="none" cap="none" strike="noStrike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b="0" i="0" sz="2800" u="none" cap="none" strike="noStrike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b="0" i="0" sz="2800" u="none" cap="none" strike="noStrike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legoo"/>
              <a:buChar char="●"/>
              <a:defRPr b="0" i="0" sz="1800" u="none" cap="none" strike="noStrik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b="0" i="0" sz="1400" u="none" cap="none" strike="noStrik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b="0" i="0" sz="1400" u="none" cap="none" strike="noStrik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b="0" i="0" sz="1400" u="none" cap="none" strike="noStrik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b="0" i="0" sz="1400" u="none" cap="none" strike="noStrik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b="0" i="0" sz="1400" u="none" cap="none" strike="noStrik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b="0" i="0" sz="1400" u="none" cap="none" strike="noStrik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b="0" i="0" sz="1400" u="none" cap="none" strike="noStrik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egoo"/>
              <a:buChar char="■"/>
              <a:defRPr b="0" i="0" sz="1400" u="none" cap="none" strike="noStrik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00FF00"/>
          </p15:clr>
        </p15:guide>
        <p15:guide id="2">
          <p15:clr>
            <a:srgbClr val="00FF00"/>
          </p15:clr>
        </p15:guide>
        <p15:guide id="3" pos="5760">
          <p15:clr>
            <a:srgbClr val="00FF00"/>
          </p15:clr>
        </p15:guide>
        <p15:guide id="4" pos="449">
          <p15:clr>
            <a:srgbClr val="00FF00"/>
          </p15:clr>
        </p15:guide>
        <p15:guide id="5" pos="5311">
          <p15:clr>
            <a:srgbClr val="00FF00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00FF00"/>
          </p15:clr>
        </p15:guide>
        <p15:guide id="8" orient="horz">
          <p15:clr>
            <a:srgbClr val="00FF00"/>
          </p15:clr>
        </p15:guide>
        <p15:guide id="9" orient="horz" pos="2903">
          <p15:clr>
            <a:srgbClr val="00FF00"/>
          </p15:clr>
        </p15:guide>
        <p15:guide id="10" orient="horz" pos="3237">
          <p15:clr>
            <a:srgbClr val="00FF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/>
          <p:nvPr/>
        </p:nvSpPr>
        <p:spPr>
          <a:xfrm>
            <a:off x="3832062" y="968611"/>
            <a:ext cx="3489000" cy="3489000"/>
          </a:xfrm>
          <a:prstGeom prst="ellipse">
            <a:avLst/>
          </a:prstGeom>
          <a:gradFill>
            <a:gsLst>
              <a:gs pos="0">
                <a:srgbClr val="434343">
                  <a:alpha val="42352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"/>
          <p:cNvSpPr txBox="1"/>
          <p:nvPr>
            <p:ph type="ctrTitle"/>
          </p:nvPr>
        </p:nvSpPr>
        <p:spPr>
          <a:xfrm>
            <a:off x="4105209" y="3083302"/>
            <a:ext cx="3914484" cy="1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6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TEAM-C</a:t>
            </a:r>
            <a:endParaRPr sz="6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3789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0"/>
          <p:cNvPicPr preferRelativeResize="0"/>
          <p:nvPr/>
        </p:nvPicPr>
        <p:blipFill rotWithShape="1">
          <a:blip r:embed="rId3">
            <a:alphaModFix/>
          </a:blip>
          <a:srcRect b="0" l="33645" r="9617" t="0"/>
          <a:stretch/>
        </p:blipFill>
        <p:spPr>
          <a:xfrm>
            <a:off x="-177775" y="3839756"/>
            <a:ext cx="1398900" cy="138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5" name="Google Shape;305;p10"/>
          <p:cNvSpPr txBox="1"/>
          <p:nvPr>
            <p:ph type="ctrTitle"/>
          </p:nvPr>
        </p:nvSpPr>
        <p:spPr>
          <a:xfrm>
            <a:off x="2730411" y="769727"/>
            <a:ext cx="3421007" cy="5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REVENUE MIX</a:t>
            </a:r>
            <a:endParaRPr/>
          </a:p>
        </p:txBody>
      </p:sp>
      <p:sp>
        <p:nvSpPr>
          <p:cNvPr id="306" name="Google Shape;306;p10"/>
          <p:cNvSpPr txBox="1"/>
          <p:nvPr/>
        </p:nvSpPr>
        <p:spPr>
          <a:xfrm>
            <a:off x="1565741" y="1573483"/>
            <a:ext cx="6472026" cy="1879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Promotional Discounts on Outdoor Protection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Gross Profit Protection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Revenue Changes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Color-Coding for Performance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Alerts for Discount Targets</a:t>
            </a:r>
            <a:b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"/>
          <p:cNvSpPr txBox="1"/>
          <p:nvPr>
            <p:ph type="ctrTitle"/>
          </p:nvPr>
        </p:nvSpPr>
        <p:spPr>
          <a:xfrm>
            <a:off x="2634494" y="117497"/>
            <a:ext cx="3421007" cy="5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MANAGEMENT</a:t>
            </a:r>
            <a:endParaRPr/>
          </a:p>
        </p:txBody>
      </p:sp>
      <p:sp>
        <p:nvSpPr>
          <p:cNvPr id="312" name="Google Shape;312;p11"/>
          <p:cNvSpPr txBox="1"/>
          <p:nvPr/>
        </p:nvSpPr>
        <p:spPr>
          <a:xfrm>
            <a:off x="1335987" y="549572"/>
            <a:ext cx="7115069" cy="46114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lego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Returns by targeting the categories that is in the direct control of GO Operations (where there is no or minimal dependence on the customer):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lego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Incomplete Product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lego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Wrong Product Shipped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lego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code the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lego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– value of reduction ( in a given period) is &gt;= 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lego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Amber – value of reduction is &gt;= 3% but &lt; 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lego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– value of reduction is &lt; 3%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analysis, below are the primary causes for the returns: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Inadequate product specification details while ordering.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shipping address was selected to deliver the products to the customers.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lego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Below are the functional requirements to eradicate above mentioned causes of returns: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Symbols"/>
              <a:buChar char="⮚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Product Master: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Symbols"/>
              <a:buChar char="⮚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Product Shipping Addresses: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oto Sans Symbols"/>
              <a:buChar char="⮚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 Customer Addresses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legoo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3" name="Google Shape;313;p11"/>
          <p:cNvGrpSpPr/>
          <p:nvPr/>
        </p:nvGrpSpPr>
        <p:grpSpPr>
          <a:xfrm>
            <a:off x="1190472" y="4254677"/>
            <a:ext cx="368650" cy="222175"/>
            <a:chOff x="1630450" y="1594175"/>
            <a:chExt cx="368650" cy="222175"/>
          </a:xfrm>
        </p:grpSpPr>
        <p:sp>
          <p:nvSpPr>
            <p:cNvPr id="314" name="Google Shape;314;p11"/>
            <p:cNvSpPr/>
            <p:nvPr/>
          </p:nvSpPr>
          <p:spPr>
            <a:xfrm>
              <a:off x="1630450" y="1594175"/>
              <a:ext cx="368650" cy="222175"/>
            </a:xfrm>
            <a:custGeom>
              <a:rect b="b" l="l" r="r" t="t"/>
              <a:pathLst>
                <a:path extrusionOk="0" h="8887" w="14746">
                  <a:moveTo>
                    <a:pt x="14019" y="589"/>
                  </a:moveTo>
                  <a:lnTo>
                    <a:pt x="13360" y="2430"/>
                  </a:lnTo>
                  <a:lnTo>
                    <a:pt x="9882" y="2430"/>
                  </a:lnTo>
                  <a:cubicBezTo>
                    <a:pt x="9418" y="2430"/>
                    <a:pt x="8991" y="2615"/>
                    <a:pt x="8672" y="2952"/>
                  </a:cubicBezTo>
                  <a:cubicBezTo>
                    <a:pt x="8350" y="3289"/>
                    <a:pt x="8188" y="3729"/>
                    <a:pt x="8212" y="4200"/>
                  </a:cubicBezTo>
                  <a:cubicBezTo>
                    <a:pt x="8217" y="4280"/>
                    <a:pt x="8222" y="4360"/>
                    <a:pt x="8217" y="4446"/>
                  </a:cubicBezTo>
                  <a:cubicBezTo>
                    <a:pt x="8198" y="6524"/>
                    <a:pt x="6489" y="8213"/>
                    <a:pt x="4410" y="8213"/>
                  </a:cubicBezTo>
                  <a:cubicBezTo>
                    <a:pt x="4404" y="8213"/>
                    <a:pt x="4399" y="8213"/>
                    <a:pt x="4393" y="8213"/>
                  </a:cubicBezTo>
                  <a:cubicBezTo>
                    <a:pt x="3786" y="8213"/>
                    <a:pt x="3207" y="8075"/>
                    <a:pt x="2672" y="7800"/>
                  </a:cubicBezTo>
                  <a:cubicBezTo>
                    <a:pt x="1988" y="7449"/>
                    <a:pt x="1428" y="6908"/>
                    <a:pt x="1058" y="6230"/>
                  </a:cubicBezTo>
                  <a:cubicBezTo>
                    <a:pt x="750" y="5665"/>
                    <a:pt x="588" y="5021"/>
                    <a:pt x="594" y="4375"/>
                  </a:cubicBezTo>
                  <a:cubicBezTo>
                    <a:pt x="607" y="2288"/>
                    <a:pt x="2335" y="589"/>
                    <a:pt x="4446" y="589"/>
                  </a:cubicBezTo>
                  <a:close/>
                  <a:moveTo>
                    <a:pt x="745" y="6847"/>
                  </a:moveTo>
                  <a:cubicBezTo>
                    <a:pt x="1091" y="7364"/>
                    <a:pt x="1542" y="7800"/>
                    <a:pt x="2068" y="8128"/>
                  </a:cubicBezTo>
                  <a:lnTo>
                    <a:pt x="2064" y="8128"/>
                  </a:lnTo>
                  <a:cubicBezTo>
                    <a:pt x="1912" y="8237"/>
                    <a:pt x="1722" y="8299"/>
                    <a:pt x="1527" y="8299"/>
                  </a:cubicBezTo>
                  <a:cubicBezTo>
                    <a:pt x="1010" y="8299"/>
                    <a:pt x="594" y="7881"/>
                    <a:pt x="594" y="7364"/>
                  </a:cubicBezTo>
                  <a:cubicBezTo>
                    <a:pt x="594" y="7174"/>
                    <a:pt x="645" y="6998"/>
                    <a:pt x="745" y="6847"/>
                  </a:cubicBezTo>
                  <a:close/>
                  <a:moveTo>
                    <a:pt x="4446" y="0"/>
                  </a:moveTo>
                  <a:cubicBezTo>
                    <a:pt x="2017" y="0"/>
                    <a:pt x="24" y="1960"/>
                    <a:pt x="5" y="4370"/>
                  </a:cubicBezTo>
                  <a:cubicBezTo>
                    <a:pt x="0" y="5039"/>
                    <a:pt x="147" y="5704"/>
                    <a:pt x="437" y="6301"/>
                  </a:cubicBezTo>
                  <a:cubicBezTo>
                    <a:pt x="161" y="6586"/>
                    <a:pt x="5" y="6965"/>
                    <a:pt x="5" y="7364"/>
                  </a:cubicBezTo>
                  <a:cubicBezTo>
                    <a:pt x="5" y="8203"/>
                    <a:pt x="688" y="8886"/>
                    <a:pt x="1527" y="8886"/>
                  </a:cubicBezTo>
                  <a:cubicBezTo>
                    <a:pt x="1941" y="8886"/>
                    <a:pt x="2335" y="8715"/>
                    <a:pt x="2619" y="8422"/>
                  </a:cubicBezTo>
                  <a:cubicBezTo>
                    <a:pt x="3178" y="8673"/>
                    <a:pt x="3772" y="8801"/>
                    <a:pt x="4389" y="8801"/>
                  </a:cubicBezTo>
                  <a:lnTo>
                    <a:pt x="4408" y="8801"/>
                  </a:lnTo>
                  <a:cubicBezTo>
                    <a:pt x="6808" y="8801"/>
                    <a:pt x="8777" y="6851"/>
                    <a:pt x="8805" y="4451"/>
                  </a:cubicBezTo>
                  <a:cubicBezTo>
                    <a:pt x="8805" y="4356"/>
                    <a:pt x="8805" y="4261"/>
                    <a:pt x="8801" y="4167"/>
                  </a:cubicBezTo>
                  <a:cubicBezTo>
                    <a:pt x="8781" y="3863"/>
                    <a:pt x="8891" y="3573"/>
                    <a:pt x="9099" y="3355"/>
                  </a:cubicBezTo>
                  <a:cubicBezTo>
                    <a:pt x="9304" y="3136"/>
                    <a:pt x="9583" y="3018"/>
                    <a:pt x="9882" y="3018"/>
                  </a:cubicBezTo>
                  <a:lnTo>
                    <a:pt x="13568" y="3018"/>
                  </a:lnTo>
                  <a:cubicBezTo>
                    <a:pt x="13692" y="3018"/>
                    <a:pt x="13806" y="2943"/>
                    <a:pt x="13844" y="2823"/>
                  </a:cubicBezTo>
                  <a:lnTo>
                    <a:pt x="14712" y="394"/>
                  </a:lnTo>
                  <a:cubicBezTo>
                    <a:pt x="14745" y="304"/>
                    <a:pt x="14731" y="204"/>
                    <a:pt x="14674" y="125"/>
                  </a:cubicBezTo>
                  <a:cubicBezTo>
                    <a:pt x="14621" y="48"/>
                    <a:pt x="14531" y="0"/>
                    <a:pt x="14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1667675" y="1646725"/>
              <a:ext cx="31350" cy="36200"/>
            </a:xfrm>
            <a:custGeom>
              <a:rect b="b" l="l" r="r" t="t"/>
              <a:pathLst>
                <a:path extrusionOk="0" h="1448" w="1254">
                  <a:moveTo>
                    <a:pt x="933" y="0"/>
                  </a:moveTo>
                  <a:cubicBezTo>
                    <a:pt x="859" y="0"/>
                    <a:pt x="784" y="29"/>
                    <a:pt x="727" y="86"/>
                  </a:cubicBezTo>
                  <a:cubicBezTo>
                    <a:pt x="447" y="361"/>
                    <a:pt x="229" y="679"/>
                    <a:pt x="67" y="1034"/>
                  </a:cubicBezTo>
                  <a:cubicBezTo>
                    <a:pt x="1" y="1182"/>
                    <a:pt x="73" y="1358"/>
                    <a:pt x="219" y="1424"/>
                  </a:cubicBezTo>
                  <a:cubicBezTo>
                    <a:pt x="257" y="1438"/>
                    <a:pt x="295" y="1447"/>
                    <a:pt x="338" y="1447"/>
                  </a:cubicBezTo>
                  <a:cubicBezTo>
                    <a:pt x="447" y="1447"/>
                    <a:pt x="556" y="1381"/>
                    <a:pt x="603" y="1272"/>
                  </a:cubicBezTo>
                  <a:cubicBezTo>
                    <a:pt x="732" y="983"/>
                    <a:pt x="912" y="727"/>
                    <a:pt x="1139" y="504"/>
                  </a:cubicBezTo>
                  <a:cubicBezTo>
                    <a:pt x="1253" y="390"/>
                    <a:pt x="1253" y="200"/>
                    <a:pt x="1139" y="86"/>
                  </a:cubicBezTo>
                  <a:cubicBezTo>
                    <a:pt x="1082" y="29"/>
                    <a:pt x="1008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1662700" y="1696900"/>
              <a:ext cx="155750" cy="85175"/>
            </a:xfrm>
            <a:custGeom>
              <a:rect b="b" l="l" r="r" t="t"/>
              <a:pathLst>
                <a:path extrusionOk="0" h="3407" w="6230">
                  <a:moveTo>
                    <a:pt x="294" y="1"/>
                  </a:moveTo>
                  <a:cubicBezTo>
                    <a:pt x="134" y="1"/>
                    <a:pt x="1" y="128"/>
                    <a:pt x="1" y="294"/>
                  </a:cubicBezTo>
                  <a:cubicBezTo>
                    <a:pt x="1" y="2011"/>
                    <a:pt x="1400" y="3406"/>
                    <a:pt x="3118" y="3406"/>
                  </a:cubicBezTo>
                  <a:cubicBezTo>
                    <a:pt x="4835" y="3406"/>
                    <a:pt x="6230" y="2011"/>
                    <a:pt x="6230" y="294"/>
                  </a:cubicBezTo>
                  <a:cubicBezTo>
                    <a:pt x="6230" y="128"/>
                    <a:pt x="6097" y="1"/>
                    <a:pt x="5936" y="1"/>
                  </a:cubicBezTo>
                  <a:cubicBezTo>
                    <a:pt x="5774" y="1"/>
                    <a:pt x="5641" y="128"/>
                    <a:pt x="5641" y="294"/>
                  </a:cubicBezTo>
                  <a:cubicBezTo>
                    <a:pt x="5641" y="1685"/>
                    <a:pt x="4507" y="2823"/>
                    <a:pt x="3118" y="2823"/>
                  </a:cubicBezTo>
                  <a:cubicBezTo>
                    <a:pt x="1723" y="2823"/>
                    <a:pt x="589" y="1685"/>
                    <a:pt x="589" y="294"/>
                  </a:cubicBezTo>
                  <a:cubicBezTo>
                    <a:pt x="589" y="128"/>
                    <a:pt x="456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1"/>
          <p:cNvGrpSpPr/>
          <p:nvPr/>
        </p:nvGrpSpPr>
        <p:grpSpPr>
          <a:xfrm>
            <a:off x="1076184" y="3841540"/>
            <a:ext cx="334375" cy="339250"/>
            <a:chOff x="4721275" y="3237075"/>
            <a:chExt cx="334375" cy="339250"/>
          </a:xfrm>
        </p:grpSpPr>
        <p:sp>
          <p:nvSpPr>
            <p:cNvPr id="318" name="Google Shape;318;p11"/>
            <p:cNvSpPr/>
            <p:nvPr/>
          </p:nvSpPr>
          <p:spPr>
            <a:xfrm>
              <a:off x="4721275" y="3237075"/>
              <a:ext cx="334375" cy="339250"/>
            </a:xfrm>
            <a:custGeom>
              <a:rect b="b" l="l" r="r" t="t"/>
              <a:pathLst>
                <a:path extrusionOk="0" h="13570" w="13375">
                  <a:moveTo>
                    <a:pt x="8971" y="5457"/>
                  </a:moveTo>
                  <a:lnTo>
                    <a:pt x="8971" y="8536"/>
                  </a:lnTo>
                  <a:lnTo>
                    <a:pt x="4399" y="8536"/>
                  </a:lnTo>
                  <a:lnTo>
                    <a:pt x="4399" y="5457"/>
                  </a:lnTo>
                  <a:close/>
                  <a:moveTo>
                    <a:pt x="9650" y="584"/>
                  </a:moveTo>
                  <a:lnTo>
                    <a:pt x="12786" y="3725"/>
                  </a:lnTo>
                  <a:lnTo>
                    <a:pt x="12786" y="8536"/>
                  </a:lnTo>
                  <a:lnTo>
                    <a:pt x="9560" y="8536"/>
                  </a:lnTo>
                  <a:lnTo>
                    <a:pt x="9560" y="5162"/>
                  </a:lnTo>
                  <a:cubicBezTo>
                    <a:pt x="9560" y="5002"/>
                    <a:pt x="9427" y="4868"/>
                    <a:pt x="9266" y="4868"/>
                  </a:cubicBezTo>
                  <a:lnTo>
                    <a:pt x="4104" y="4868"/>
                  </a:lnTo>
                  <a:cubicBezTo>
                    <a:pt x="3943" y="4868"/>
                    <a:pt x="3810" y="5002"/>
                    <a:pt x="3810" y="5162"/>
                  </a:cubicBezTo>
                  <a:lnTo>
                    <a:pt x="3810" y="8536"/>
                  </a:lnTo>
                  <a:lnTo>
                    <a:pt x="584" y="8536"/>
                  </a:lnTo>
                  <a:lnTo>
                    <a:pt x="584" y="3725"/>
                  </a:lnTo>
                  <a:lnTo>
                    <a:pt x="3725" y="584"/>
                  </a:lnTo>
                  <a:close/>
                  <a:moveTo>
                    <a:pt x="6685" y="9119"/>
                  </a:moveTo>
                  <a:cubicBezTo>
                    <a:pt x="7743" y="9119"/>
                    <a:pt x="8535" y="9537"/>
                    <a:pt x="8535" y="9911"/>
                  </a:cubicBezTo>
                  <a:cubicBezTo>
                    <a:pt x="8535" y="10286"/>
                    <a:pt x="7743" y="10704"/>
                    <a:pt x="6685" y="10704"/>
                  </a:cubicBezTo>
                  <a:cubicBezTo>
                    <a:pt x="5627" y="10704"/>
                    <a:pt x="4839" y="10286"/>
                    <a:pt x="4839" y="9911"/>
                  </a:cubicBezTo>
                  <a:cubicBezTo>
                    <a:pt x="4839" y="9537"/>
                    <a:pt x="5627" y="9119"/>
                    <a:pt x="6685" y="9119"/>
                  </a:cubicBezTo>
                  <a:close/>
                  <a:moveTo>
                    <a:pt x="4977" y="10907"/>
                  </a:moveTo>
                  <a:cubicBezTo>
                    <a:pt x="4996" y="10922"/>
                    <a:pt x="5019" y="10931"/>
                    <a:pt x="5038" y="10940"/>
                  </a:cubicBezTo>
                  <a:cubicBezTo>
                    <a:pt x="5233" y="11041"/>
                    <a:pt x="5456" y="11122"/>
                    <a:pt x="5698" y="11178"/>
                  </a:cubicBezTo>
                  <a:lnTo>
                    <a:pt x="5731" y="11890"/>
                  </a:lnTo>
                  <a:cubicBezTo>
                    <a:pt x="5352" y="11766"/>
                    <a:pt x="5115" y="11577"/>
                    <a:pt x="5058" y="11415"/>
                  </a:cubicBezTo>
                  <a:lnTo>
                    <a:pt x="4977" y="10907"/>
                  </a:lnTo>
                  <a:close/>
                  <a:moveTo>
                    <a:pt x="8393" y="10907"/>
                  </a:moveTo>
                  <a:lnTo>
                    <a:pt x="8312" y="11415"/>
                  </a:lnTo>
                  <a:cubicBezTo>
                    <a:pt x="8260" y="11577"/>
                    <a:pt x="8018" y="11761"/>
                    <a:pt x="7638" y="11890"/>
                  </a:cubicBezTo>
                  <a:lnTo>
                    <a:pt x="7672" y="11178"/>
                  </a:lnTo>
                  <a:cubicBezTo>
                    <a:pt x="7913" y="11122"/>
                    <a:pt x="8137" y="11041"/>
                    <a:pt x="8331" y="10940"/>
                  </a:cubicBezTo>
                  <a:cubicBezTo>
                    <a:pt x="8355" y="10931"/>
                    <a:pt x="8373" y="10922"/>
                    <a:pt x="8393" y="10907"/>
                  </a:cubicBezTo>
                  <a:close/>
                  <a:moveTo>
                    <a:pt x="7083" y="11273"/>
                  </a:moveTo>
                  <a:lnTo>
                    <a:pt x="7046" y="12013"/>
                  </a:lnTo>
                  <a:cubicBezTo>
                    <a:pt x="6932" y="12022"/>
                    <a:pt x="6808" y="12032"/>
                    <a:pt x="6685" y="12032"/>
                  </a:cubicBezTo>
                  <a:cubicBezTo>
                    <a:pt x="6562" y="12032"/>
                    <a:pt x="6438" y="12022"/>
                    <a:pt x="6328" y="12013"/>
                  </a:cubicBezTo>
                  <a:lnTo>
                    <a:pt x="6291" y="11273"/>
                  </a:lnTo>
                  <a:lnTo>
                    <a:pt x="6291" y="11273"/>
                  </a:lnTo>
                  <a:cubicBezTo>
                    <a:pt x="6420" y="11287"/>
                    <a:pt x="6552" y="11292"/>
                    <a:pt x="6685" y="11292"/>
                  </a:cubicBezTo>
                  <a:cubicBezTo>
                    <a:pt x="6818" y="11292"/>
                    <a:pt x="6950" y="11287"/>
                    <a:pt x="7083" y="11273"/>
                  </a:cubicBezTo>
                  <a:close/>
                  <a:moveTo>
                    <a:pt x="3602" y="1"/>
                  </a:moveTo>
                  <a:cubicBezTo>
                    <a:pt x="3525" y="1"/>
                    <a:pt x="3449" y="29"/>
                    <a:pt x="3392" y="86"/>
                  </a:cubicBezTo>
                  <a:lnTo>
                    <a:pt x="86" y="3393"/>
                  </a:lnTo>
                  <a:cubicBezTo>
                    <a:pt x="29" y="3450"/>
                    <a:pt x="0" y="3526"/>
                    <a:pt x="0" y="3601"/>
                  </a:cubicBezTo>
                  <a:lnTo>
                    <a:pt x="0" y="8830"/>
                  </a:lnTo>
                  <a:cubicBezTo>
                    <a:pt x="0" y="8991"/>
                    <a:pt x="129" y="9119"/>
                    <a:pt x="289" y="9119"/>
                  </a:cubicBezTo>
                  <a:lnTo>
                    <a:pt x="4673" y="9119"/>
                  </a:lnTo>
                  <a:cubicBezTo>
                    <a:pt x="4399" y="9346"/>
                    <a:pt x="4251" y="9617"/>
                    <a:pt x="4251" y="9911"/>
                  </a:cubicBezTo>
                  <a:cubicBezTo>
                    <a:pt x="4251" y="9964"/>
                    <a:pt x="4246" y="10025"/>
                    <a:pt x="4256" y="10073"/>
                  </a:cubicBezTo>
                  <a:lnTo>
                    <a:pt x="4725" y="13095"/>
                  </a:lnTo>
                  <a:cubicBezTo>
                    <a:pt x="4750" y="13260"/>
                    <a:pt x="4877" y="13335"/>
                    <a:pt x="5006" y="13335"/>
                  </a:cubicBezTo>
                  <a:cubicBezTo>
                    <a:pt x="5169" y="13335"/>
                    <a:pt x="5336" y="13214"/>
                    <a:pt x="5304" y="13005"/>
                  </a:cubicBezTo>
                  <a:lnTo>
                    <a:pt x="5196" y="12307"/>
                  </a:lnTo>
                  <a:lnTo>
                    <a:pt x="5196" y="12307"/>
                  </a:lnTo>
                  <a:cubicBezTo>
                    <a:pt x="5361" y="12388"/>
                    <a:pt x="5555" y="12459"/>
                    <a:pt x="5765" y="12511"/>
                  </a:cubicBezTo>
                  <a:lnTo>
                    <a:pt x="5807" y="13299"/>
                  </a:lnTo>
                  <a:cubicBezTo>
                    <a:pt x="5816" y="13481"/>
                    <a:pt x="5956" y="13569"/>
                    <a:pt x="6097" y="13569"/>
                  </a:cubicBezTo>
                  <a:cubicBezTo>
                    <a:pt x="6248" y="13569"/>
                    <a:pt x="6401" y="13467"/>
                    <a:pt x="6391" y="13270"/>
                  </a:cubicBezTo>
                  <a:lnTo>
                    <a:pt x="6357" y="12606"/>
                  </a:lnTo>
                  <a:lnTo>
                    <a:pt x="6357" y="12606"/>
                  </a:lnTo>
                  <a:cubicBezTo>
                    <a:pt x="6462" y="12611"/>
                    <a:pt x="6571" y="12615"/>
                    <a:pt x="6685" y="12615"/>
                  </a:cubicBezTo>
                  <a:cubicBezTo>
                    <a:pt x="6799" y="12615"/>
                    <a:pt x="6908" y="12611"/>
                    <a:pt x="7012" y="12606"/>
                  </a:cubicBezTo>
                  <a:lnTo>
                    <a:pt x="7012" y="12606"/>
                  </a:lnTo>
                  <a:lnTo>
                    <a:pt x="6979" y="13270"/>
                  </a:lnTo>
                  <a:cubicBezTo>
                    <a:pt x="6969" y="13467"/>
                    <a:pt x="7122" y="13569"/>
                    <a:pt x="7273" y="13569"/>
                  </a:cubicBezTo>
                  <a:cubicBezTo>
                    <a:pt x="7414" y="13569"/>
                    <a:pt x="7553" y="13481"/>
                    <a:pt x="7563" y="13299"/>
                  </a:cubicBezTo>
                  <a:lnTo>
                    <a:pt x="7605" y="12511"/>
                  </a:lnTo>
                  <a:cubicBezTo>
                    <a:pt x="7814" y="12459"/>
                    <a:pt x="8008" y="12388"/>
                    <a:pt x="8174" y="12307"/>
                  </a:cubicBezTo>
                  <a:lnTo>
                    <a:pt x="8174" y="12307"/>
                  </a:lnTo>
                  <a:lnTo>
                    <a:pt x="8065" y="13005"/>
                  </a:lnTo>
                  <a:cubicBezTo>
                    <a:pt x="8033" y="13214"/>
                    <a:pt x="8200" y="13335"/>
                    <a:pt x="8365" y="13335"/>
                  </a:cubicBezTo>
                  <a:cubicBezTo>
                    <a:pt x="8494" y="13335"/>
                    <a:pt x="8622" y="13260"/>
                    <a:pt x="8649" y="13095"/>
                  </a:cubicBezTo>
                  <a:lnTo>
                    <a:pt x="9114" y="10073"/>
                  </a:lnTo>
                  <a:cubicBezTo>
                    <a:pt x="9124" y="10025"/>
                    <a:pt x="9118" y="9964"/>
                    <a:pt x="9118" y="9911"/>
                  </a:cubicBezTo>
                  <a:cubicBezTo>
                    <a:pt x="9118" y="9617"/>
                    <a:pt x="8971" y="9346"/>
                    <a:pt x="8701" y="9119"/>
                  </a:cubicBezTo>
                  <a:lnTo>
                    <a:pt x="13080" y="9119"/>
                  </a:lnTo>
                  <a:cubicBezTo>
                    <a:pt x="13241" y="9119"/>
                    <a:pt x="13374" y="8991"/>
                    <a:pt x="13374" y="8830"/>
                  </a:cubicBezTo>
                  <a:lnTo>
                    <a:pt x="13374" y="3601"/>
                  </a:lnTo>
                  <a:cubicBezTo>
                    <a:pt x="13374" y="3526"/>
                    <a:pt x="13341" y="3450"/>
                    <a:pt x="13284" y="3393"/>
                  </a:cubicBezTo>
                  <a:lnTo>
                    <a:pt x="9978" y="86"/>
                  </a:lnTo>
                  <a:cubicBezTo>
                    <a:pt x="9921" y="29"/>
                    <a:pt x="9849" y="1"/>
                    <a:pt x="9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4803325" y="3268275"/>
              <a:ext cx="25650" cy="24225"/>
            </a:xfrm>
            <a:custGeom>
              <a:rect b="b" l="l" r="r" t="t"/>
              <a:pathLst>
                <a:path extrusionOk="0" h="969" w="1026">
                  <a:moveTo>
                    <a:pt x="706" y="1"/>
                  </a:moveTo>
                  <a:cubicBezTo>
                    <a:pt x="631" y="1"/>
                    <a:pt x="556" y="29"/>
                    <a:pt x="499" y="86"/>
                  </a:cubicBezTo>
                  <a:lnTo>
                    <a:pt x="115" y="465"/>
                  </a:lnTo>
                  <a:cubicBezTo>
                    <a:pt x="1" y="579"/>
                    <a:pt x="1" y="765"/>
                    <a:pt x="115" y="879"/>
                  </a:cubicBezTo>
                  <a:cubicBezTo>
                    <a:pt x="172" y="940"/>
                    <a:pt x="248" y="969"/>
                    <a:pt x="324" y="969"/>
                  </a:cubicBezTo>
                  <a:cubicBezTo>
                    <a:pt x="399" y="969"/>
                    <a:pt x="476" y="940"/>
                    <a:pt x="532" y="879"/>
                  </a:cubicBezTo>
                  <a:lnTo>
                    <a:pt x="912" y="498"/>
                  </a:lnTo>
                  <a:cubicBezTo>
                    <a:pt x="1025" y="384"/>
                    <a:pt x="1025" y="200"/>
                    <a:pt x="912" y="86"/>
                  </a:cubicBezTo>
                  <a:cubicBezTo>
                    <a:pt x="855" y="29"/>
                    <a:pt x="780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4749500" y="3296075"/>
              <a:ext cx="51600" cy="50250"/>
            </a:xfrm>
            <a:custGeom>
              <a:rect b="b" l="l" r="r" t="t"/>
              <a:pathLst>
                <a:path extrusionOk="0" h="2010" w="2064">
                  <a:moveTo>
                    <a:pt x="1744" y="0"/>
                  </a:moveTo>
                  <a:cubicBezTo>
                    <a:pt x="1669" y="0"/>
                    <a:pt x="1595" y="30"/>
                    <a:pt x="1538" y="89"/>
                  </a:cubicBezTo>
                  <a:lnTo>
                    <a:pt x="115" y="1508"/>
                  </a:lnTo>
                  <a:cubicBezTo>
                    <a:pt x="1" y="1626"/>
                    <a:pt x="1" y="1810"/>
                    <a:pt x="115" y="1924"/>
                  </a:cubicBezTo>
                  <a:cubicBezTo>
                    <a:pt x="171" y="1981"/>
                    <a:pt x="247" y="2010"/>
                    <a:pt x="323" y="2010"/>
                  </a:cubicBezTo>
                  <a:cubicBezTo>
                    <a:pt x="395" y="2010"/>
                    <a:pt x="470" y="1981"/>
                    <a:pt x="527" y="1924"/>
                  </a:cubicBezTo>
                  <a:lnTo>
                    <a:pt x="1950" y="501"/>
                  </a:lnTo>
                  <a:cubicBezTo>
                    <a:pt x="2064" y="387"/>
                    <a:pt x="2064" y="203"/>
                    <a:pt x="1950" y="89"/>
                  </a:cubicBezTo>
                  <a:cubicBezTo>
                    <a:pt x="1893" y="30"/>
                    <a:pt x="1818" y="0"/>
                    <a:pt x="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to Streamline Returns Management &amp; Reduce Costs | OptimoRoute" id="325" name="Google Shape;3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245" y="1043305"/>
            <a:ext cx="5731510" cy="305689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326" name="Google Shape;326;p12"/>
          <p:cNvSpPr txBox="1"/>
          <p:nvPr>
            <p:ph type="ctrTitle"/>
          </p:nvPr>
        </p:nvSpPr>
        <p:spPr>
          <a:xfrm>
            <a:off x="2634494" y="117497"/>
            <a:ext cx="3421007" cy="5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MANAGEMENT LIFE CYCLE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 txBox="1"/>
          <p:nvPr>
            <p:ph type="ctrTitle"/>
          </p:nvPr>
        </p:nvSpPr>
        <p:spPr>
          <a:xfrm>
            <a:off x="2589733" y="347696"/>
            <a:ext cx="3421007" cy="5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RETAIL STORE INVENTORY</a:t>
            </a:r>
            <a:endParaRPr/>
          </a:p>
        </p:txBody>
      </p:sp>
      <p:sp>
        <p:nvSpPr>
          <p:cNvPr id="332" name="Google Shape;332;p13"/>
          <p:cNvSpPr txBox="1"/>
          <p:nvPr/>
        </p:nvSpPr>
        <p:spPr>
          <a:xfrm>
            <a:off x="1240071" y="1362008"/>
            <a:ext cx="6472026" cy="3178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the inventory at Retail stores: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Retail Store Inventory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Reporting on Item Shelf Time: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Changes: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Warehouse-to-Retailer Delivery Time: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Outliers: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Product Category Level: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Item Level within Outlier Categories: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Item Level (Regardless of Category):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3" name="Google Shape;333;p13"/>
          <p:cNvGrpSpPr/>
          <p:nvPr/>
        </p:nvGrpSpPr>
        <p:grpSpPr>
          <a:xfrm>
            <a:off x="499226" y="4456900"/>
            <a:ext cx="511091" cy="589182"/>
            <a:chOff x="2174559" y="3356116"/>
            <a:chExt cx="364135" cy="359930"/>
          </a:xfrm>
        </p:grpSpPr>
        <p:sp>
          <p:nvSpPr>
            <p:cNvPr id="334" name="Google Shape;334;p13"/>
            <p:cNvSpPr/>
            <p:nvPr/>
          </p:nvSpPr>
          <p:spPr>
            <a:xfrm>
              <a:off x="2273915" y="3452414"/>
              <a:ext cx="166920" cy="166920"/>
            </a:xfrm>
            <a:custGeom>
              <a:rect b="b" l="l" r="r" t="t"/>
              <a:pathLst>
                <a:path extrusionOk="0" h="5240" w="524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174559" y="3356116"/>
              <a:ext cx="364135" cy="359930"/>
            </a:xfrm>
            <a:custGeom>
              <a:rect b="b" l="l" r="r" t="t"/>
              <a:pathLst>
                <a:path extrusionOk="0" h="11299" w="11431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 txBox="1"/>
          <p:nvPr>
            <p:ph type="ctrTitle"/>
          </p:nvPr>
        </p:nvSpPr>
        <p:spPr>
          <a:xfrm>
            <a:off x="1879250" y="117500"/>
            <a:ext cx="48570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RETAIL STORE INVENTORY </a:t>
            </a:r>
            <a:endParaRPr/>
          </a:p>
        </p:txBody>
      </p:sp>
      <p:pic>
        <p:nvPicPr>
          <p:cNvPr id="341" name="Google Shape;34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025" y="718725"/>
            <a:ext cx="5500449" cy="421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"/>
          <p:cNvSpPr txBox="1"/>
          <p:nvPr/>
        </p:nvSpPr>
        <p:spPr>
          <a:xfrm>
            <a:off x="3099313" y="2266600"/>
            <a:ext cx="1377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22%</a:t>
            </a:r>
            <a:endParaRPr b="0" i="0" sz="3600" u="none" cap="none" strike="noStrike">
              <a:solidFill>
                <a:schemeClr val="lt1"/>
              </a:solidFill>
              <a:latin typeface="Palanquin Dark SemiBold"/>
              <a:ea typeface="Palanquin Dark SemiBold"/>
              <a:cs typeface="Palanquin Dark SemiBold"/>
              <a:sym typeface="Palanquin Dark SemiBold"/>
            </a:endParaRPr>
          </a:p>
        </p:txBody>
      </p:sp>
      <p:sp>
        <p:nvSpPr>
          <p:cNvPr id="347" name="Google Shape;347;p15"/>
          <p:cNvSpPr txBox="1"/>
          <p:nvPr/>
        </p:nvSpPr>
        <p:spPr>
          <a:xfrm>
            <a:off x="4159763" y="1597750"/>
            <a:ext cx="1553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33%</a:t>
            </a:r>
            <a:endParaRPr b="0" i="0" sz="3600" u="none" cap="none" strike="noStrike">
              <a:solidFill>
                <a:schemeClr val="lt1"/>
              </a:solidFill>
              <a:latin typeface="Palanquin Dark SemiBold"/>
              <a:ea typeface="Palanquin Dark SemiBold"/>
              <a:cs typeface="Palanquin Dark SemiBold"/>
              <a:sym typeface="Palanquin Dark SemiBold"/>
            </a:endParaRPr>
          </a:p>
        </p:txBody>
      </p:sp>
      <p:sp>
        <p:nvSpPr>
          <p:cNvPr id="348" name="Google Shape;348;p15"/>
          <p:cNvSpPr txBox="1"/>
          <p:nvPr>
            <p:ph type="ctrTitle"/>
          </p:nvPr>
        </p:nvSpPr>
        <p:spPr>
          <a:xfrm>
            <a:off x="1937504" y="97173"/>
            <a:ext cx="5748572" cy="5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 FUNCTIONAL REQUIREMENTS</a:t>
            </a:r>
            <a:endParaRPr/>
          </a:p>
        </p:txBody>
      </p:sp>
      <p:sp>
        <p:nvSpPr>
          <p:cNvPr id="349" name="Google Shape;349;p15"/>
          <p:cNvSpPr txBox="1"/>
          <p:nvPr/>
        </p:nvSpPr>
        <p:spPr>
          <a:xfrm>
            <a:off x="939988" y="539750"/>
            <a:ext cx="77436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1)Performance Requirements: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canned reports should be published in &lt; 10 seconds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ad hoc reports should be published in &lt; 5 seconds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Master screen should not take more than 2 sec to create a product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Order screen should be able complete submission of customer order within 3 sec including all validations on shipping address.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Address List screen should not take more than 2 sec.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legoo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Operations and Reliability: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 the up time 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Acceptable data loss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update (release, reconfiguration) requirements.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legoo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Disaster Recovery Requirements: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recorded policy and/or process that is designed to assist an organization in executing recovery processes in response to a disaster to protect business IT infrastructure and more  generally promote recovery.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legoo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Platform Requirements: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often necessary to explicitly specify the platform requirements for the development of software so that it will be easy to analyze.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0" name="Google Shape;350;p15"/>
          <p:cNvGrpSpPr/>
          <p:nvPr/>
        </p:nvGrpSpPr>
        <p:grpSpPr>
          <a:xfrm>
            <a:off x="140709" y="4392957"/>
            <a:ext cx="644286" cy="598859"/>
            <a:chOff x="2240325" y="2616650"/>
            <a:chExt cx="368025" cy="368050"/>
          </a:xfrm>
        </p:grpSpPr>
        <p:sp>
          <p:nvSpPr>
            <p:cNvPr id="351" name="Google Shape;351;p15"/>
            <p:cNvSpPr/>
            <p:nvPr/>
          </p:nvSpPr>
          <p:spPr>
            <a:xfrm>
              <a:off x="2240325" y="2616650"/>
              <a:ext cx="368025" cy="368050"/>
            </a:xfrm>
            <a:custGeom>
              <a:rect b="b" l="l" r="r" t="t"/>
              <a:pathLst>
                <a:path extrusionOk="0" h="14722" w="14721">
                  <a:moveTo>
                    <a:pt x="7362" y="585"/>
                  </a:moveTo>
                  <a:cubicBezTo>
                    <a:pt x="7596" y="585"/>
                    <a:pt x="7828" y="599"/>
                    <a:pt x="8060" y="623"/>
                  </a:cubicBezTo>
                  <a:lnTo>
                    <a:pt x="7049" y="2492"/>
                  </a:lnTo>
                  <a:lnTo>
                    <a:pt x="4668" y="2492"/>
                  </a:lnTo>
                  <a:lnTo>
                    <a:pt x="4027" y="1467"/>
                  </a:lnTo>
                  <a:cubicBezTo>
                    <a:pt x="5014" y="907"/>
                    <a:pt x="6153" y="585"/>
                    <a:pt x="7362" y="585"/>
                  </a:cubicBezTo>
                  <a:close/>
                  <a:moveTo>
                    <a:pt x="8677" y="713"/>
                  </a:moveTo>
                  <a:cubicBezTo>
                    <a:pt x="10152" y="1006"/>
                    <a:pt x="11490" y="1775"/>
                    <a:pt x="12492" y="2937"/>
                  </a:cubicBezTo>
                  <a:lnTo>
                    <a:pt x="11410" y="4812"/>
                  </a:lnTo>
                  <a:lnTo>
                    <a:pt x="8734" y="4812"/>
                  </a:lnTo>
                  <a:lnTo>
                    <a:pt x="7561" y="2781"/>
                  </a:lnTo>
                  <a:lnTo>
                    <a:pt x="8677" y="713"/>
                  </a:lnTo>
                  <a:close/>
                  <a:moveTo>
                    <a:pt x="3530" y="1775"/>
                  </a:moveTo>
                  <a:lnTo>
                    <a:pt x="4165" y="2791"/>
                  </a:lnTo>
                  <a:lnTo>
                    <a:pt x="2979" y="4840"/>
                  </a:lnTo>
                  <a:lnTo>
                    <a:pt x="1071" y="4840"/>
                  </a:lnTo>
                  <a:cubicBezTo>
                    <a:pt x="1575" y="3592"/>
                    <a:pt x="2438" y="2530"/>
                    <a:pt x="3530" y="1775"/>
                  </a:cubicBezTo>
                  <a:close/>
                  <a:moveTo>
                    <a:pt x="7059" y="3080"/>
                  </a:moveTo>
                  <a:lnTo>
                    <a:pt x="8250" y="5144"/>
                  </a:lnTo>
                  <a:lnTo>
                    <a:pt x="7059" y="7207"/>
                  </a:lnTo>
                  <a:lnTo>
                    <a:pt x="4673" y="7207"/>
                  </a:lnTo>
                  <a:lnTo>
                    <a:pt x="3482" y="5144"/>
                  </a:lnTo>
                  <a:lnTo>
                    <a:pt x="4673" y="3080"/>
                  </a:lnTo>
                  <a:close/>
                  <a:moveTo>
                    <a:pt x="12880" y="3432"/>
                  </a:moveTo>
                  <a:cubicBezTo>
                    <a:pt x="13663" y="4531"/>
                    <a:pt x="14104" y="5856"/>
                    <a:pt x="14132" y="7207"/>
                  </a:cubicBezTo>
                  <a:lnTo>
                    <a:pt x="13084" y="7207"/>
                  </a:lnTo>
                  <a:lnTo>
                    <a:pt x="11894" y="5144"/>
                  </a:lnTo>
                  <a:lnTo>
                    <a:pt x="12880" y="3432"/>
                  </a:lnTo>
                  <a:close/>
                  <a:moveTo>
                    <a:pt x="2969" y="5424"/>
                  </a:moveTo>
                  <a:lnTo>
                    <a:pt x="4160" y="7487"/>
                  </a:lnTo>
                  <a:lnTo>
                    <a:pt x="2779" y="9902"/>
                  </a:lnTo>
                  <a:lnTo>
                    <a:pt x="1082" y="9902"/>
                  </a:lnTo>
                  <a:cubicBezTo>
                    <a:pt x="754" y="9096"/>
                    <a:pt x="588" y="8242"/>
                    <a:pt x="588" y="7360"/>
                  </a:cubicBezTo>
                  <a:cubicBezTo>
                    <a:pt x="588" y="6690"/>
                    <a:pt x="688" y="6040"/>
                    <a:pt x="868" y="5424"/>
                  </a:cubicBezTo>
                  <a:close/>
                  <a:moveTo>
                    <a:pt x="11362" y="5396"/>
                  </a:moveTo>
                  <a:lnTo>
                    <a:pt x="12567" y="7483"/>
                  </a:lnTo>
                  <a:lnTo>
                    <a:pt x="11196" y="9902"/>
                  </a:lnTo>
                  <a:lnTo>
                    <a:pt x="8776" y="9902"/>
                  </a:lnTo>
                  <a:lnTo>
                    <a:pt x="7543" y="7535"/>
                  </a:lnTo>
                  <a:lnTo>
                    <a:pt x="8781" y="5396"/>
                  </a:lnTo>
                  <a:close/>
                  <a:moveTo>
                    <a:pt x="14123" y="7796"/>
                  </a:moveTo>
                  <a:cubicBezTo>
                    <a:pt x="14029" y="9243"/>
                    <a:pt x="13478" y="10618"/>
                    <a:pt x="12543" y="11724"/>
                  </a:cubicBezTo>
                  <a:lnTo>
                    <a:pt x="11684" y="10235"/>
                  </a:lnTo>
                  <a:lnTo>
                    <a:pt x="13065" y="7796"/>
                  </a:lnTo>
                  <a:close/>
                  <a:moveTo>
                    <a:pt x="7016" y="7796"/>
                  </a:moveTo>
                  <a:lnTo>
                    <a:pt x="8264" y="10187"/>
                  </a:lnTo>
                  <a:lnTo>
                    <a:pt x="7068" y="12260"/>
                  </a:lnTo>
                  <a:lnTo>
                    <a:pt x="4441" y="12260"/>
                  </a:lnTo>
                  <a:lnTo>
                    <a:pt x="3269" y="10229"/>
                  </a:lnTo>
                  <a:lnTo>
                    <a:pt x="4664" y="7796"/>
                  </a:lnTo>
                  <a:close/>
                  <a:moveTo>
                    <a:pt x="2742" y="10491"/>
                  </a:moveTo>
                  <a:lnTo>
                    <a:pt x="3933" y="12554"/>
                  </a:lnTo>
                  <a:lnTo>
                    <a:pt x="3653" y="13033"/>
                  </a:lnTo>
                  <a:cubicBezTo>
                    <a:pt x="2685" y="12398"/>
                    <a:pt x="1888" y="11510"/>
                    <a:pt x="1352" y="10491"/>
                  </a:cubicBezTo>
                  <a:close/>
                  <a:moveTo>
                    <a:pt x="11154" y="10491"/>
                  </a:moveTo>
                  <a:lnTo>
                    <a:pt x="12126" y="12179"/>
                  </a:lnTo>
                  <a:cubicBezTo>
                    <a:pt x="11125" y="13171"/>
                    <a:pt x="9830" y="13826"/>
                    <a:pt x="8439" y="14049"/>
                  </a:cubicBezTo>
                  <a:lnTo>
                    <a:pt x="7576" y="12554"/>
                  </a:lnTo>
                  <a:lnTo>
                    <a:pt x="8767" y="10491"/>
                  </a:lnTo>
                  <a:close/>
                  <a:moveTo>
                    <a:pt x="7068" y="12843"/>
                  </a:moveTo>
                  <a:lnTo>
                    <a:pt x="7804" y="14120"/>
                  </a:lnTo>
                  <a:cubicBezTo>
                    <a:pt x="7653" y="14130"/>
                    <a:pt x="7501" y="14135"/>
                    <a:pt x="7350" y="14135"/>
                  </a:cubicBezTo>
                  <a:cubicBezTo>
                    <a:pt x="6234" y="14135"/>
                    <a:pt x="5138" y="13858"/>
                    <a:pt x="4160" y="13332"/>
                  </a:cubicBezTo>
                  <a:lnTo>
                    <a:pt x="4441" y="12843"/>
                  </a:lnTo>
                  <a:close/>
                  <a:moveTo>
                    <a:pt x="7362" y="1"/>
                  </a:moveTo>
                  <a:cubicBezTo>
                    <a:pt x="5394" y="1"/>
                    <a:pt x="3548" y="765"/>
                    <a:pt x="2159" y="2155"/>
                  </a:cubicBezTo>
                  <a:cubicBezTo>
                    <a:pt x="764" y="3545"/>
                    <a:pt x="0" y="5396"/>
                    <a:pt x="0" y="7360"/>
                  </a:cubicBezTo>
                  <a:cubicBezTo>
                    <a:pt x="0" y="8389"/>
                    <a:pt x="208" y="9381"/>
                    <a:pt x="616" y="10314"/>
                  </a:cubicBezTo>
                  <a:cubicBezTo>
                    <a:pt x="1229" y="11709"/>
                    <a:pt x="2291" y="12915"/>
                    <a:pt x="3605" y="13693"/>
                  </a:cubicBezTo>
                  <a:cubicBezTo>
                    <a:pt x="4739" y="14367"/>
                    <a:pt x="6039" y="14722"/>
                    <a:pt x="7362" y="14722"/>
                  </a:cubicBezTo>
                  <a:cubicBezTo>
                    <a:pt x="7681" y="14722"/>
                    <a:pt x="8008" y="14704"/>
                    <a:pt x="8325" y="14660"/>
                  </a:cubicBezTo>
                  <a:cubicBezTo>
                    <a:pt x="9991" y="14442"/>
                    <a:pt x="11542" y="13650"/>
                    <a:pt x="12705" y="12426"/>
                  </a:cubicBezTo>
                  <a:cubicBezTo>
                    <a:pt x="13972" y="11093"/>
                    <a:pt x="14683" y="9342"/>
                    <a:pt x="14721" y="7507"/>
                  </a:cubicBezTo>
                  <a:lnTo>
                    <a:pt x="14721" y="7360"/>
                  </a:lnTo>
                  <a:cubicBezTo>
                    <a:pt x="14721" y="5675"/>
                    <a:pt x="14137" y="4029"/>
                    <a:pt x="13075" y="2720"/>
                  </a:cubicBezTo>
                  <a:cubicBezTo>
                    <a:pt x="11671" y="993"/>
                    <a:pt x="9588" y="1"/>
                    <a:pt x="7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455825" y="2645700"/>
              <a:ext cx="86125" cy="56050"/>
            </a:xfrm>
            <a:custGeom>
              <a:rect b="b" l="l" r="r" t="t"/>
              <a:pathLst>
                <a:path extrusionOk="0" h="2242" w="3445">
                  <a:moveTo>
                    <a:pt x="323" y="1"/>
                  </a:moveTo>
                  <a:cubicBezTo>
                    <a:pt x="193" y="1"/>
                    <a:pt x="74" y="88"/>
                    <a:pt x="42" y="220"/>
                  </a:cubicBezTo>
                  <a:cubicBezTo>
                    <a:pt x="0" y="376"/>
                    <a:pt x="95" y="538"/>
                    <a:pt x="251" y="575"/>
                  </a:cubicBezTo>
                  <a:cubicBezTo>
                    <a:pt x="290" y="584"/>
                    <a:pt x="327" y="595"/>
                    <a:pt x="360" y="608"/>
                  </a:cubicBezTo>
                  <a:cubicBezTo>
                    <a:pt x="706" y="704"/>
                    <a:pt x="1043" y="836"/>
                    <a:pt x="1367" y="1002"/>
                  </a:cubicBezTo>
                  <a:cubicBezTo>
                    <a:pt x="1941" y="1292"/>
                    <a:pt x="2462" y="1681"/>
                    <a:pt x="2908" y="2150"/>
                  </a:cubicBezTo>
                  <a:cubicBezTo>
                    <a:pt x="2965" y="2207"/>
                    <a:pt x="3040" y="2241"/>
                    <a:pt x="3121" y="2241"/>
                  </a:cubicBezTo>
                  <a:cubicBezTo>
                    <a:pt x="3193" y="2241"/>
                    <a:pt x="3264" y="2213"/>
                    <a:pt x="3321" y="2160"/>
                  </a:cubicBezTo>
                  <a:cubicBezTo>
                    <a:pt x="3439" y="2046"/>
                    <a:pt x="3445" y="1861"/>
                    <a:pt x="3331" y="1742"/>
                  </a:cubicBezTo>
                  <a:cubicBezTo>
                    <a:pt x="2837" y="1225"/>
                    <a:pt x="2267" y="799"/>
                    <a:pt x="1632" y="476"/>
                  </a:cubicBezTo>
                  <a:cubicBezTo>
                    <a:pt x="1276" y="295"/>
                    <a:pt x="906" y="153"/>
                    <a:pt x="522" y="44"/>
                  </a:cubicBezTo>
                  <a:cubicBezTo>
                    <a:pt x="484" y="30"/>
                    <a:pt x="441" y="21"/>
                    <a:pt x="399" y="11"/>
                  </a:cubicBezTo>
                  <a:cubicBezTo>
                    <a:pt x="374" y="4"/>
                    <a:pt x="348" y="1"/>
                    <a:pt x="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358775" y="2641425"/>
              <a:ext cx="62200" cy="26275"/>
            </a:xfrm>
            <a:custGeom>
              <a:rect b="b" l="l" r="r" t="t"/>
              <a:pathLst>
                <a:path extrusionOk="0" h="1051" w="2488">
                  <a:moveTo>
                    <a:pt x="2187" y="0"/>
                  </a:moveTo>
                  <a:cubicBezTo>
                    <a:pt x="2178" y="0"/>
                    <a:pt x="2169" y="1"/>
                    <a:pt x="2160" y="2"/>
                  </a:cubicBezTo>
                  <a:cubicBezTo>
                    <a:pt x="1486" y="59"/>
                    <a:pt x="837" y="220"/>
                    <a:pt x="219" y="490"/>
                  </a:cubicBezTo>
                  <a:cubicBezTo>
                    <a:pt x="73" y="552"/>
                    <a:pt x="1" y="727"/>
                    <a:pt x="68" y="875"/>
                  </a:cubicBezTo>
                  <a:cubicBezTo>
                    <a:pt x="115" y="983"/>
                    <a:pt x="224" y="1050"/>
                    <a:pt x="338" y="1050"/>
                  </a:cubicBezTo>
                  <a:cubicBezTo>
                    <a:pt x="375" y="1050"/>
                    <a:pt x="414" y="1046"/>
                    <a:pt x="452" y="1026"/>
                  </a:cubicBezTo>
                  <a:cubicBezTo>
                    <a:pt x="1012" y="784"/>
                    <a:pt x="1599" y="637"/>
                    <a:pt x="2207" y="585"/>
                  </a:cubicBezTo>
                  <a:cubicBezTo>
                    <a:pt x="2368" y="571"/>
                    <a:pt x="2488" y="429"/>
                    <a:pt x="2477" y="267"/>
                  </a:cubicBezTo>
                  <a:cubicBezTo>
                    <a:pt x="2464" y="115"/>
                    <a:pt x="2337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5"/>
          <p:cNvGrpSpPr/>
          <p:nvPr/>
        </p:nvGrpSpPr>
        <p:grpSpPr>
          <a:xfrm>
            <a:off x="668751" y="4621133"/>
            <a:ext cx="371125" cy="366400"/>
            <a:chOff x="5930200" y="1521575"/>
            <a:chExt cx="371125" cy="366400"/>
          </a:xfrm>
        </p:grpSpPr>
        <p:sp>
          <p:nvSpPr>
            <p:cNvPr id="355" name="Google Shape;355;p15"/>
            <p:cNvSpPr/>
            <p:nvPr/>
          </p:nvSpPr>
          <p:spPr>
            <a:xfrm>
              <a:off x="5930200" y="1521575"/>
              <a:ext cx="371125" cy="366400"/>
            </a:xfrm>
            <a:custGeom>
              <a:rect b="b" l="l" r="r" t="t"/>
              <a:pathLst>
                <a:path extrusionOk="0" h="14656" w="14845">
                  <a:moveTo>
                    <a:pt x="10999" y="591"/>
                  </a:moveTo>
                  <a:cubicBezTo>
                    <a:pt x="11863" y="591"/>
                    <a:pt x="12674" y="882"/>
                    <a:pt x="13274" y="1481"/>
                  </a:cubicBezTo>
                  <a:cubicBezTo>
                    <a:pt x="14656" y="2867"/>
                    <a:pt x="14404" y="5367"/>
                    <a:pt x="12710" y="7060"/>
                  </a:cubicBezTo>
                  <a:cubicBezTo>
                    <a:pt x="11842" y="7929"/>
                    <a:pt x="10708" y="8455"/>
                    <a:pt x="9598" y="8507"/>
                  </a:cubicBezTo>
                  <a:cubicBezTo>
                    <a:pt x="7643" y="8608"/>
                    <a:pt x="5821" y="9385"/>
                    <a:pt x="4450" y="10704"/>
                  </a:cubicBezTo>
                  <a:lnTo>
                    <a:pt x="3981" y="10239"/>
                  </a:lnTo>
                  <a:cubicBezTo>
                    <a:pt x="5328" y="8873"/>
                    <a:pt x="6130" y="7056"/>
                    <a:pt x="6248" y="5116"/>
                  </a:cubicBezTo>
                  <a:cubicBezTo>
                    <a:pt x="6311" y="4019"/>
                    <a:pt x="6841" y="2900"/>
                    <a:pt x="7695" y="2046"/>
                  </a:cubicBezTo>
                  <a:cubicBezTo>
                    <a:pt x="8654" y="1087"/>
                    <a:pt x="9872" y="591"/>
                    <a:pt x="10999" y="591"/>
                  </a:cubicBezTo>
                  <a:close/>
                  <a:moveTo>
                    <a:pt x="3568" y="10651"/>
                  </a:moveTo>
                  <a:lnTo>
                    <a:pt x="4034" y="11117"/>
                  </a:lnTo>
                  <a:lnTo>
                    <a:pt x="1205" y="13949"/>
                  </a:lnTo>
                  <a:lnTo>
                    <a:pt x="736" y="13480"/>
                  </a:lnTo>
                  <a:lnTo>
                    <a:pt x="3568" y="10651"/>
                  </a:lnTo>
                  <a:close/>
                  <a:moveTo>
                    <a:pt x="10997" y="0"/>
                  </a:moveTo>
                  <a:cubicBezTo>
                    <a:pt x="10857" y="0"/>
                    <a:pt x="10714" y="7"/>
                    <a:pt x="10570" y="20"/>
                  </a:cubicBezTo>
                  <a:cubicBezTo>
                    <a:pt x="9375" y="134"/>
                    <a:pt x="8203" y="704"/>
                    <a:pt x="7279" y="1628"/>
                  </a:cubicBezTo>
                  <a:cubicBezTo>
                    <a:pt x="6311" y="2602"/>
                    <a:pt x="5736" y="3826"/>
                    <a:pt x="5661" y="5083"/>
                  </a:cubicBezTo>
                  <a:cubicBezTo>
                    <a:pt x="5556" y="6894"/>
                    <a:pt x="4796" y="8593"/>
                    <a:pt x="3530" y="9854"/>
                  </a:cubicBezTo>
                  <a:lnTo>
                    <a:pt x="3360" y="10031"/>
                  </a:lnTo>
                  <a:lnTo>
                    <a:pt x="115" y="13276"/>
                  </a:lnTo>
                  <a:cubicBezTo>
                    <a:pt x="1" y="13390"/>
                    <a:pt x="1" y="13574"/>
                    <a:pt x="115" y="13688"/>
                  </a:cubicBezTo>
                  <a:lnTo>
                    <a:pt x="997" y="14571"/>
                  </a:lnTo>
                  <a:cubicBezTo>
                    <a:pt x="1054" y="14623"/>
                    <a:pt x="1124" y="14656"/>
                    <a:pt x="1205" y="14656"/>
                  </a:cubicBezTo>
                  <a:cubicBezTo>
                    <a:pt x="1282" y="14656"/>
                    <a:pt x="1358" y="14623"/>
                    <a:pt x="1409" y="14571"/>
                  </a:cubicBezTo>
                  <a:lnTo>
                    <a:pt x="4654" y="11326"/>
                  </a:lnTo>
                  <a:lnTo>
                    <a:pt x="4759" y="11226"/>
                  </a:lnTo>
                  <a:cubicBezTo>
                    <a:pt x="6040" y="9940"/>
                    <a:pt x="7767" y="9186"/>
                    <a:pt x="9626" y="9096"/>
                  </a:cubicBezTo>
                  <a:cubicBezTo>
                    <a:pt x="10879" y="9035"/>
                    <a:pt x="12155" y="8441"/>
                    <a:pt x="13123" y="7474"/>
                  </a:cubicBezTo>
                  <a:cubicBezTo>
                    <a:pt x="14048" y="6548"/>
                    <a:pt x="14617" y="5381"/>
                    <a:pt x="14731" y="4181"/>
                  </a:cubicBezTo>
                  <a:cubicBezTo>
                    <a:pt x="14845" y="2961"/>
                    <a:pt x="14475" y="1856"/>
                    <a:pt x="13688" y="1069"/>
                  </a:cubicBezTo>
                  <a:cubicBezTo>
                    <a:pt x="12993" y="374"/>
                    <a:pt x="12050" y="0"/>
                    <a:pt x="10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6094825" y="1546925"/>
              <a:ext cx="180875" cy="176800"/>
            </a:xfrm>
            <a:custGeom>
              <a:rect b="b" l="l" r="r" t="t"/>
              <a:pathLst>
                <a:path extrusionOk="0" h="7072" w="7235">
                  <a:moveTo>
                    <a:pt x="4489" y="596"/>
                  </a:moveTo>
                  <a:lnTo>
                    <a:pt x="4489" y="596"/>
                  </a:lnTo>
                  <a:cubicBezTo>
                    <a:pt x="5062" y="629"/>
                    <a:pt x="5566" y="842"/>
                    <a:pt x="5940" y="1218"/>
                  </a:cubicBezTo>
                  <a:cubicBezTo>
                    <a:pt x="6420" y="1691"/>
                    <a:pt x="6633" y="2379"/>
                    <a:pt x="6547" y="3153"/>
                  </a:cubicBezTo>
                  <a:cubicBezTo>
                    <a:pt x="6462" y="3944"/>
                    <a:pt x="6068" y="4728"/>
                    <a:pt x="5437" y="5359"/>
                  </a:cubicBezTo>
                  <a:cubicBezTo>
                    <a:pt x="4697" y="6099"/>
                    <a:pt x="3762" y="6488"/>
                    <a:pt x="2908" y="6488"/>
                  </a:cubicBezTo>
                  <a:cubicBezTo>
                    <a:pt x="2292" y="6488"/>
                    <a:pt x="1718" y="6284"/>
                    <a:pt x="1296" y="5862"/>
                  </a:cubicBezTo>
                  <a:cubicBezTo>
                    <a:pt x="902" y="5468"/>
                    <a:pt x="698" y="4941"/>
                    <a:pt x="670" y="4371"/>
                  </a:cubicBezTo>
                  <a:lnTo>
                    <a:pt x="670" y="4371"/>
                  </a:lnTo>
                  <a:lnTo>
                    <a:pt x="2448" y="6151"/>
                  </a:lnTo>
                  <a:cubicBezTo>
                    <a:pt x="2505" y="6208"/>
                    <a:pt x="2581" y="6236"/>
                    <a:pt x="2658" y="6236"/>
                  </a:cubicBezTo>
                  <a:cubicBezTo>
                    <a:pt x="2733" y="6236"/>
                    <a:pt x="2809" y="6208"/>
                    <a:pt x="2866" y="6151"/>
                  </a:cubicBezTo>
                  <a:cubicBezTo>
                    <a:pt x="2980" y="6037"/>
                    <a:pt x="2980" y="5852"/>
                    <a:pt x="2866" y="5738"/>
                  </a:cubicBezTo>
                  <a:lnTo>
                    <a:pt x="736" y="3609"/>
                  </a:lnTo>
                  <a:cubicBezTo>
                    <a:pt x="784" y="3399"/>
                    <a:pt x="850" y="3191"/>
                    <a:pt x="935" y="2982"/>
                  </a:cubicBezTo>
                  <a:lnTo>
                    <a:pt x="2818" y="4866"/>
                  </a:lnTo>
                  <a:cubicBezTo>
                    <a:pt x="2875" y="4923"/>
                    <a:pt x="2951" y="4951"/>
                    <a:pt x="3028" y="4951"/>
                  </a:cubicBezTo>
                  <a:cubicBezTo>
                    <a:pt x="3103" y="4951"/>
                    <a:pt x="3179" y="4923"/>
                    <a:pt x="3236" y="4866"/>
                  </a:cubicBezTo>
                  <a:cubicBezTo>
                    <a:pt x="3350" y="4752"/>
                    <a:pt x="3350" y="4566"/>
                    <a:pt x="3236" y="4448"/>
                  </a:cubicBezTo>
                  <a:lnTo>
                    <a:pt x="1220" y="2436"/>
                  </a:lnTo>
                  <a:cubicBezTo>
                    <a:pt x="1329" y="2265"/>
                    <a:pt x="1452" y="2100"/>
                    <a:pt x="1590" y="1943"/>
                  </a:cubicBezTo>
                  <a:lnTo>
                    <a:pt x="3545" y="3898"/>
                  </a:lnTo>
                  <a:cubicBezTo>
                    <a:pt x="3602" y="3955"/>
                    <a:pt x="3677" y="3983"/>
                    <a:pt x="3748" y="3983"/>
                  </a:cubicBezTo>
                  <a:cubicBezTo>
                    <a:pt x="3825" y="3983"/>
                    <a:pt x="3900" y="3955"/>
                    <a:pt x="3957" y="3898"/>
                  </a:cubicBezTo>
                  <a:cubicBezTo>
                    <a:pt x="4071" y="3779"/>
                    <a:pt x="4071" y="3594"/>
                    <a:pt x="3957" y="3480"/>
                  </a:cubicBezTo>
                  <a:lnTo>
                    <a:pt x="2003" y="1525"/>
                  </a:lnTo>
                  <a:cubicBezTo>
                    <a:pt x="2159" y="1388"/>
                    <a:pt x="2325" y="1264"/>
                    <a:pt x="2496" y="1155"/>
                  </a:cubicBezTo>
                  <a:lnTo>
                    <a:pt x="4479" y="3138"/>
                  </a:lnTo>
                  <a:cubicBezTo>
                    <a:pt x="4536" y="3195"/>
                    <a:pt x="4607" y="3224"/>
                    <a:pt x="4683" y="3224"/>
                  </a:cubicBezTo>
                  <a:cubicBezTo>
                    <a:pt x="4758" y="3224"/>
                    <a:pt x="4835" y="3195"/>
                    <a:pt x="4892" y="3138"/>
                  </a:cubicBezTo>
                  <a:cubicBezTo>
                    <a:pt x="5005" y="3024"/>
                    <a:pt x="5005" y="2834"/>
                    <a:pt x="4892" y="2720"/>
                  </a:cubicBezTo>
                  <a:lnTo>
                    <a:pt x="3037" y="866"/>
                  </a:lnTo>
                  <a:cubicBezTo>
                    <a:pt x="3260" y="771"/>
                    <a:pt x="3488" y="699"/>
                    <a:pt x="3720" y="653"/>
                  </a:cubicBezTo>
                  <a:lnTo>
                    <a:pt x="5746" y="2678"/>
                  </a:lnTo>
                  <a:cubicBezTo>
                    <a:pt x="5802" y="2735"/>
                    <a:pt x="5879" y="2764"/>
                    <a:pt x="5954" y="2764"/>
                  </a:cubicBezTo>
                  <a:cubicBezTo>
                    <a:pt x="6030" y="2764"/>
                    <a:pt x="6102" y="2735"/>
                    <a:pt x="6163" y="2678"/>
                  </a:cubicBezTo>
                  <a:cubicBezTo>
                    <a:pt x="6277" y="2564"/>
                    <a:pt x="6277" y="2379"/>
                    <a:pt x="6163" y="2265"/>
                  </a:cubicBezTo>
                  <a:lnTo>
                    <a:pt x="4489" y="596"/>
                  </a:lnTo>
                  <a:close/>
                  <a:moveTo>
                    <a:pt x="4326" y="0"/>
                  </a:moveTo>
                  <a:cubicBezTo>
                    <a:pt x="4199" y="0"/>
                    <a:pt x="4070" y="8"/>
                    <a:pt x="3939" y="22"/>
                  </a:cubicBezTo>
                  <a:cubicBezTo>
                    <a:pt x="3013" y="126"/>
                    <a:pt x="2107" y="581"/>
                    <a:pt x="1381" y="1303"/>
                  </a:cubicBezTo>
                  <a:cubicBezTo>
                    <a:pt x="659" y="2024"/>
                    <a:pt x="204" y="2935"/>
                    <a:pt x="105" y="3859"/>
                  </a:cubicBezTo>
                  <a:cubicBezTo>
                    <a:pt x="0" y="4813"/>
                    <a:pt x="276" y="5667"/>
                    <a:pt x="883" y="6274"/>
                  </a:cubicBezTo>
                  <a:cubicBezTo>
                    <a:pt x="1400" y="6797"/>
                    <a:pt x="2111" y="7071"/>
                    <a:pt x="2904" y="7071"/>
                  </a:cubicBezTo>
                  <a:cubicBezTo>
                    <a:pt x="3032" y="7071"/>
                    <a:pt x="3164" y="7067"/>
                    <a:pt x="3293" y="7053"/>
                  </a:cubicBezTo>
                  <a:cubicBezTo>
                    <a:pt x="4223" y="6948"/>
                    <a:pt x="5128" y="6497"/>
                    <a:pt x="5855" y="5772"/>
                  </a:cubicBezTo>
                  <a:cubicBezTo>
                    <a:pt x="6576" y="5050"/>
                    <a:pt x="7031" y="4139"/>
                    <a:pt x="7131" y="3215"/>
                  </a:cubicBezTo>
                  <a:cubicBezTo>
                    <a:pt x="7235" y="2265"/>
                    <a:pt x="6960" y="1407"/>
                    <a:pt x="6352" y="800"/>
                  </a:cubicBezTo>
                  <a:cubicBezTo>
                    <a:pt x="5833" y="280"/>
                    <a:pt x="5123" y="0"/>
                    <a:pt x="4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6220550" y="1629425"/>
              <a:ext cx="23500" cy="22175"/>
            </a:xfrm>
            <a:custGeom>
              <a:rect b="b" l="l" r="r" t="t"/>
              <a:pathLst>
                <a:path extrusionOk="0" h="887" w="940">
                  <a:moveTo>
                    <a:pt x="320" y="0"/>
                  </a:moveTo>
                  <a:cubicBezTo>
                    <a:pt x="246" y="0"/>
                    <a:pt x="171" y="28"/>
                    <a:pt x="114" y="85"/>
                  </a:cubicBezTo>
                  <a:cubicBezTo>
                    <a:pt x="0" y="204"/>
                    <a:pt x="0" y="388"/>
                    <a:pt x="114" y="502"/>
                  </a:cubicBezTo>
                  <a:lnTo>
                    <a:pt x="413" y="802"/>
                  </a:lnTo>
                  <a:cubicBezTo>
                    <a:pt x="469" y="859"/>
                    <a:pt x="546" y="887"/>
                    <a:pt x="622" y="887"/>
                  </a:cubicBezTo>
                  <a:cubicBezTo>
                    <a:pt x="693" y="887"/>
                    <a:pt x="769" y="859"/>
                    <a:pt x="826" y="802"/>
                  </a:cubicBezTo>
                  <a:cubicBezTo>
                    <a:pt x="940" y="688"/>
                    <a:pt x="940" y="502"/>
                    <a:pt x="826" y="388"/>
                  </a:cubicBezTo>
                  <a:lnTo>
                    <a:pt x="526" y="85"/>
                  </a:lnTo>
                  <a:cubicBezTo>
                    <a:pt x="469" y="28"/>
                    <a:pt x="395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6197300" y="1648525"/>
              <a:ext cx="23625" cy="22175"/>
            </a:xfrm>
            <a:custGeom>
              <a:rect b="b" l="l" r="r" t="t"/>
              <a:pathLst>
                <a:path extrusionOk="0" h="887" w="945">
                  <a:moveTo>
                    <a:pt x="321" y="0"/>
                  </a:moveTo>
                  <a:cubicBezTo>
                    <a:pt x="246" y="0"/>
                    <a:pt x="171" y="28"/>
                    <a:pt x="114" y="85"/>
                  </a:cubicBezTo>
                  <a:cubicBezTo>
                    <a:pt x="0" y="199"/>
                    <a:pt x="0" y="388"/>
                    <a:pt x="114" y="502"/>
                  </a:cubicBezTo>
                  <a:lnTo>
                    <a:pt x="413" y="802"/>
                  </a:lnTo>
                  <a:cubicBezTo>
                    <a:pt x="470" y="859"/>
                    <a:pt x="546" y="887"/>
                    <a:pt x="622" y="887"/>
                  </a:cubicBezTo>
                  <a:cubicBezTo>
                    <a:pt x="698" y="887"/>
                    <a:pt x="769" y="859"/>
                    <a:pt x="826" y="802"/>
                  </a:cubicBezTo>
                  <a:cubicBezTo>
                    <a:pt x="944" y="688"/>
                    <a:pt x="944" y="502"/>
                    <a:pt x="826" y="384"/>
                  </a:cubicBezTo>
                  <a:lnTo>
                    <a:pt x="527" y="85"/>
                  </a:lnTo>
                  <a:cubicBezTo>
                    <a:pt x="470" y="28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6178325" y="1671850"/>
              <a:ext cx="23625" cy="22225"/>
            </a:xfrm>
            <a:custGeom>
              <a:rect b="b" l="l" r="r" t="t"/>
              <a:pathLst>
                <a:path extrusionOk="0" h="889" w="945">
                  <a:moveTo>
                    <a:pt x="321" y="1"/>
                  </a:moveTo>
                  <a:cubicBezTo>
                    <a:pt x="246" y="1"/>
                    <a:pt x="172" y="29"/>
                    <a:pt x="115" y="86"/>
                  </a:cubicBezTo>
                  <a:cubicBezTo>
                    <a:pt x="1" y="200"/>
                    <a:pt x="1" y="386"/>
                    <a:pt x="115" y="504"/>
                  </a:cubicBezTo>
                  <a:lnTo>
                    <a:pt x="413" y="803"/>
                  </a:lnTo>
                  <a:cubicBezTo>
                    <a:pt x="470" y="860"/>
                    <a:pt x="546" y="889"/>
                    <a:pt x="621" y="889"/>
                  </a:cubicBezTo>
                  <a:cubicBezTo>
                    <a:pt x="698" y="889"/>
                    <a:pt x="774" y="860"/>
                    <a:pt x="831" y="803"/>
                  </a:cubicBezTo>
                  <a:cubicBezTo>
                    <a:pt x="945" y="690"/>
                    <a:pt x="945" y="504"/>
                    <a:pt x="831" y="386"/>
                  </a:cubicBezTo>
                  <a:lnTo>
                    <a:pt x="527" y="86"/>
                  </a:lnTo>
                  <a:cubicBezTo>
                    <a:pt x="470" y="29"/>
                    <a:pt x="395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ctrTitle"/>
          </p:nvPr>
        </p:nvSpPr>
        <p:spPr>
          <a:xfrm>
            <a:off x="1110818" y="1785207"/>
            <a:ext cx="6768900" cy="786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/>
          <p:nvPr>
            <p:ph type="ctrTitle"/>
          </p:nvPr>
        </p:nvSpPr>
        <p:spPr>
          <a:xfrm>
            <a:off x="1590398" y="377240"/>
            <a:ext cx="6274721" cy="4987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 CASE DIAGRAM</a:t>
            </a:r>
            <a:endParaRPr/>
          </a:p>
        </p:txBody>
      </p:sp>
      <p:pic>
        <p:nvPicPr>
          <p:cNvPr descr="A diagram of a customer&#10;&#10;Description automatically generated with medium confidence" id="370" name="Google Shape;3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492" y="1020683"/>
            <a:ext cx="4625016" cy="3462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/>
          <p:nvPr>
            <p:ph type="ctrTitle"/>
          </p:nvPr>
        </p:nvSpPr>
        <p:spPr>
          <a:xfrm>
            <a:off x="1575316" y="332479"/>
            <a:ext cx="5993367" cy="505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/>
          </a:p>
        </p:txBody>
      </p:sp>
      <p:pic>
        <p:nvPicPr>
          <p:cNvPr descr="A screenshot of a computer&#10;&#10;Description automatically generated" id="376" name="Google Shape;376;p35"/>
          <p:cNvPicPr preferRelativeResize="0"/>
          <p:nvPr/>
        </p:nvPicPr>
        <p:blipFill rotWithShape="1">
          <a:blip r:embed="rId3">
            <a:alphaModFix/>
          </a:blip>
          <a:srcRect b="1792" l="8838" r="6848" t="20210"/>
          <a:stretch/>
        </p:blipFill>
        <p:spPr>
          <a:xfrm>
            <a:off x="2276408" y="1245249"/>
            <a:ext cx="4903302" cy="2937057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FFB6A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 txBox="1"/>
          <p:nvPr>
            <p:ph type="ctrTitle"/>
          </p:nvPr>
        </p:nvSpPr>
        <p:spPr>
          <a:xfrm>
            <a:off x="1315438" y="172618"/>
            <a:ext cx="6768900" cy="4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FLOW CHART</a:t>
            </a:r>
            <a:endParaRPr/>
          </a:p>
        </p:txBody>
      </p:sp>
      <p:pic>
        <p:nvPicPr>
          <p:cNvPr descr="A diagram of a product&#10;&#10;Description automatically generated" id="382" name="Google Shape;38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2770" y="959161"/>
            <a:ext cx="2454236" cy="3713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3789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>
            <p:ph type="ctrTitle"/>
          </p:nvPr>
        </p:nvSpPr>
        <p:spPr>
          <a:xfrm>
            <a:off x="2415314" y="215197"/>
            <a:ext cx="2815309" cy="4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"/>
          <p:cNvSpPr txBox="1"/>
          <p:nvPr>
            <p:ph idx="1" type="body"/>
          </p:nvPr>
        </p:nvSpPr>
        <p:spPr>
          <a:xfrm>
            <a:off x="1076292" y="1155691"/>
            <a:ext cx="5622454" cy="30134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Us:</a:t>
            </a:r>
            <a:endParaRPr/>
          </a:p>
          <a:p>
            <a:pPr indent="-18288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Garamond"/>
              <a:buChar char="◦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Electronics distributors of outdoor products sourcing the products from various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manufacturers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18288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Garamond"/>
              <a:buChar char="◦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Having very less intermediate’s helped us to price up our products very competitively resulting in the rapid increase of the revenue.</a:t>
            </a:r>
            <a:endParaRPr/>
          </a:p>
          <a:p>
            <a:pPr indent="-18288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Garamond"/>
              <a:buChar char="◦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Invested into many businesses to drive growth in the net profit.</a:t>
            </a:r>
            <a:endParaRPr/>
          </a:p>
          <a:p>
            <a:pPr indent="-18288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Garamond"/>
              <a:buChar char="◦"/>
            </a:pPr>
            <a:r>
              <a:rPr b="0" i="0" lang="en-US" sz="1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 is always looking at opportunities for cost optimization in order to enhance profitability.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None/>
            </a:pPr>
            <a:r>
              <a:t/>
            </a:r>
            <a:endParaRPr b="0" i="0" sz="14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None/>
            </a:pPr>
            <a:br>
              <a:rPr b="0" i="0" lang="en-US" sz="1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1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Market Presence:</a:t>
            </a:r>
            <a:endParaRPr/>
          </a:p>
          <a:p>
            <a:pPr indent="-18288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Garamond"/>
              <a:buChar char="◦"/>
            </a:pPr>
            <a:r>
              <a:rPr b="0" i="0" lang="en-US" sz="1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</a:t>
            </a:r>
            <a:endParaRPr/>
          </a:p>
          <a:p>
            <a:pPr indent="-18288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Garamond"/>
              <a:buChar char="◦"/>
            </a:pPr>
            <a:r>
              <a:rPr b="0" i="0" lang="en-US" sz="1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Europe</a:t>
            </a:r>
            <a:endParaRPr/>
          </a:p>
          <a:p>
            <a:pPr indent="-18288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Garamond"/>
              <a:buChar char="◦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1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onexistence in the emerging economies</a:t>
            </a:r>
            <a:endParaRPr/>
          </a:p>
          <a:p>
            <a:pPr indent="-68579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Garamond"/>
              <a:buNone/>
            </a:pPr>
            <a:r>
              <a:t/>
            </a:r>
            <a:endParaRPr b="0" i="0" sz="16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4F4F4"/>
              </a:buClr>
              <a:buSzPts val="1800"/>
              <a:buNone/>
            </a:pPr>
            <a:b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8579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Garamond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8579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Garamond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8579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Garamond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2"/>
          <p:cNvPicPr preferRelativeResize="0"/>
          <p:nvPr/>
        </p:nvPicPr>
        <p:blipFill rotWithShape="1">
          <a:blip r:embed="rId3">
            <a:alphaModFix/>
          </a:blip>
          <a:srcRect b="426" l="0" r="0" t="435"/>
          <a:stretch/>
        </p:blipFill>
        <p:spPr>
          <a:xfrm>
            <a:off x="7134540" y="2942499"/>
            <a:ext cx="1764900" cy="1749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4" name="Google Shape;164;p2"/>
          <p:cNvGrpSpPr/>
          <p:nvPr/>
        </p:nvGrpSpPr>
        <p:grpSpPr>
          <a:xfrm>
            <a:off x="1943739" y="419230"/>
            <a:ext cx="368050" cy="308450"/>
            <a:chOff x="7746875" y="3265375"/>
            <a:chExt cx="368050" cy="308450"/>
          </a:xfrm>
        </p:grpSpPr>
        <p:sp>
          <p:nvSpPr>
            <p:cNvPr id="165" name="Google Shape;165;p2"/>
            <p:cNvSpPr/>
            <p:nvPr/>
          </p:nvSpPr>
          <p:spPr>
            <a:xfrm>
              <a:off x="7746875" y="3265375"/>
              <a:ext cx="368050" cy="308450"/>
            </a:xfrm>
            <a:custGeom>
              <a:rect b="b" l="l" r="r" t="t"/>
              <a:pathLst>
                <a:path extrusionOk="0" h="12338" w="14722">
                  <a:moveTo>
                    <a:pt x="14137" y="700"/>
                  </a:moveTo>
                  <a:lnTo>
                    <a:pt x="14137" y="2887"/>
                  </a:lnTo>
                  <a:lnTo>
                    <a:pt x="5181" y="4467"/>
                  </a:lnTo>
                  <a:lnTo>
                    <a:pt x="5181" y="3627"/>
                  </a:lnTo>
                  <a:lnTo>
                    <a:pt x="14137" y="700"/>
                  </a:lnTo>
                  <a:close/>
                  <a:moveTo>
                    <a:pt x="14137" y="3485"/>
                  </a:moveTo>
                  <a:lnTo>
                    <a:pt x="14137" y="5823"/>
                  </a:lnTo>
                  <a:lnTo>
                    <a:pt x="5181" y="5823"/>
                  </a:lnTo>
                  <a:lnTo>
                    <a:pt x="5181" y="5065"/>
                  </a:lnTo>
                  <a:lnTo>
                    <a:pt x="14137" y="3485"/>
                  </a:lnTo>
                  <a:close/>
                  <a:moveTo>
                    <a:pt x="2737" y="3727"/>
                  </a:moveTo>
                  <a:lnTo>
                    <a:pt x="2737" y="8575"/>
                  </a:lnTo>
                  <a:cubicBezTo>
                    <a:pt x="1527" y="8433"/>
                    <a:pt x="588" y="7399"/>
                    <a:pt x="588" y="6151"/>
                  </a:cubicBezTo>
                  <a:cubicBezTo>
                    <a:pt x="588" y="4903"/>
                    <a:pt x="1527" y="3874"/>
                    <a:pt x="2737" y="3727"/>
                  </a:cubicBezTo>
                  <a:close/>
                  <a:moveTo>
                    <a:pt x="4592" y="3708"/>
                  </a:moveTo>
                  <a:lnTo>
                    <a:pt x="4592" y="4818"/>
                  </a:lnTo>
                  <a:lnTo>
                    <a:pt x="4592" y="7422"/>
                  </a:lnTo>
                  <a:lnTo>
                    <a:pt x="4592" y="8595"/>
                  </a:lnTo>
                  <a:lnTo>
                    <a:pt x="3320" y="8595"/>
                  </a:lnTo>
                  <a:lnTo>
                    <a:pt x="3320" y="3708"/>
                  </a:lnTo>
                  <a:close/>
                  <a:moveTo>
                    <a:pt x="14137" y="6412"/>
                  </a:moveTo>
                  <a:lnTo>
                    <a:pt x="14137" y="8817"/>
                  </a:lnTo>
                  <a:lnTo>
                    <a:pt x="5181" y="7176"/>
                  </a:lnTo>
                  <a:lnTo>
                    <a:pt x="5181" y="6412"/>
                  </a:lnTo>
                  <a:close/>
                  <a:moveTo>
                    <a:pt x="5181" y="7774"/>
                  </a:moveTo>
                  <a:lnTo>
                    <a:pt x="14137" y="9415"/>
                  </a:lnTo>
                  <a:lnTo>
                    <a:pt x="14137" y="11640"/>
                  </a:lnTo>
                  <a:lnTo>
                    <a:pt x="5181" y="8674"/>
                  </a:lnTo>
                  <a:lnTo>
                    <a:pt x="5181" y="7774"/>
                  </a:lnTo>
                  <a:close/>
                  <a:moveTo>
                    <a:pt x="14430" y="0"/>
                  </a:moveTo>
                  <a:cubicBezTo>
                    <a:pt x="14399" y="0"/>
                    <a:pt x="14367" y="5"/>
                    <a:pt x="14336" y="17"/>
                  </a:cubicBezTo>
                  <a:lnTo>
                    <a:pt x="4839" y="3124"/>
                  </a:lnTo>
                  <a:lnTo>
                    <a:pt x="3027" y="3124"/>
                  </a:lnTo>
                  <a:cubicBezTo>
                    <a:pt x="1356" y="3124"/>
                    <a:pt x="0" y="4481"/>
                    <a:pt x="0" y="6151"/>
                  </a:cubicBezTo>
                  <a:cubicBezTo>
                    <a:pt x="0" y="7820"/>
                    <a:pt x="1356" y="9182"/>
                    <a:pt x="3027" y="9182"/>
                  </a:cubicBezTo>
                  <a:lnTo>
                    <a:pt x="4839" y="9182"/>
                  </a:lnTo>
                  <a:lnTo>
                    <a:pt x="14336" y="12324"/>
                  </a:lnTo>
                  <a:cubicBezTo>
                    <a:pt x="14365" y="12333"/>
                    <a:pt x="14399" y="12337"/>
                    <a:pt x="14427" y="12337"/>
                  </a:cubicBezTo>
                  <a:cubicBezTo>
                    <a:pt x="14489" y="12337"/>
                    <a:pt x="14550" y="12318"/>
                    <a:pt x="14603" y="12280"/>
                  </a:cubicBezTo>
                  <a:cubicBezTo>
                    <a:pt x="14678" y="12228"/>
                    <a:pt x="14721" y="12138"/>
                    <a:pt x="14721" y="12044"/>
                  </a:cubicBezTo>
                  <a:lnTo>
                    <a:pt x="14721" y="9169"/>
                  </a:lnTo>
                  <a:lnTo>
                    <a:pt x="14721" y="3134"/>
                  </a:lnTo>
                  <a:lnTo>
                    <a:pt x="14721" y="292"/>
                  </a:lnTo>
                  <a:cubicBezTo>
                    <a:pt x="14721" y="202"/>
                    <a:pt x="14678" y="112"/>
                    <a:pt x="14603" y="55"/>
                  </a:cubicBezTo>
                  <a:cubicBezTo>
                    <a:pt x="14552" y="20"/>
                    <a:pt x="14492" y="0"/>
                    <a:pt x="14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771075" y="3412250"/>
              <a:ext cx="36900" cy="53175"/>
            </a:xfrm>
            <a:custGeom>
              <a:rect b="b" l="l" r="r" t="t"/>
              <a:pathLst>
                <a:path extrusionOk="0" h="2127" w="1476">
                  <a:moveTo>
                    <a:pt x="294" y="1"/>
                  </a:moveTo>
                  <a:cubicBezTo>
                    <a:pt x="132" y="1"/>
                    <a:pt x="0" y="134"/>
                    <a:pt x="0" y="295"/>
                  </a:cubicBezTo>
                  <a:cubicBezTo>
                    <a:pt x="0" y="1025"/>
                    <a:pt x="370" y="1695"/>
                    <a:pt x="986" y="2083"/>
                  </a:cubicBezTo>
                  <a:cubicBezTo>
                    <a:pt x="1034" y="2112"/>
                    <a:pt x="1091" y="2127"/>
                    <a:pt x="1143" y="2127"/>
                  </a:cubicBezTo>
                  <a:cubicBezTo>
                    <a:pt x="1238" y="2127"/>
                    <a:pt x="1338" y="2079"/>
                    <a:pt x="1390" y="1989"/>
                  </a:cubicBezTo>
                  <a:cubicBezTo>
                    <a:pt x="1476" y="1851"/>
                    <a:pt x="1437" y="1671"/>
                    <a:pt x="1299" y="1586"/>
                  </a:cubicBezTo>
                  <a:cubicBezTo>
                    <a:pt x="854" y="1306"/>
                    <a:pt x="588" y="822"/>
                    <a:pt x="588" y="295"/>
                  </a:cubicBezTo>
                  <a:cubicBezTo>
                    <a:pt x="588" y="134"/>
                    <a:pt x="456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7776500" y="3373325"/>
              <a:ext cx="32300" cy="30200"/>
            </a:xfrm>
            <a:custGeom>
              <a:rect b="b" l="l" r="r" t="t"/>
              <a:pathLst>
                <a:path extrusionOk="0" h="1208" w="1292">
                  <a:moveTo>
                    <a:pt x="956" y="1"/>
                  </a:moveTo>
                  <a:cubicBezTo>
                    <a:pt x="904" y="1"/>
                    <a:pt x="851" y="15"/>
                    <a:pt x="803" y="45"/>
                  </a:cubicBezTo>
                  <a:cubicBezTo>
                    <a:pt x="508" y="220"/>
                    <a:pt x="262" y="467"/>
                    <a:pt x="86" y="761"/>
                  </a:cubicBezTo>
                  <a:cubicBezTo>
                    <a:pt x="1" y="899"/>
                    <a:pt x="44" y="1078"/>
                    <a:pt x="186" y="1164"/>
                  </a:cubicBezTo>
                  <a:cubicBezTo>
                    <a:pt x="234" y="1192"/>
                    <a:pt x="285" y="1207"/>
                    <a:pt x="338" y="1207"/>
                  </a:cubicBezTo>
                  <a:cubicBezTo>
                    <a:pt x="438" y="1207"/>
                    <a:pt x="532" y="1155"/>
                    <a:pt x="589" y="1065"/>
                  </a:cubicBezTo>
                  <a:cubicBezTo>
                    <a:pt x="718" y="851"/>
                    <a:pt x="893" y="671"/>
                    <a:pt x="1106" y="542"/>
                  </a:cubicBezTo>
                  <a:cubicBezTo>
                    <a:pt x="1244" y="462"/>
                    <a:pt x="1292" y="281"/>
                    <a:pt x="1206" y="144"/>
                  </a:cubicBezTo>
                  <a:cubicBezTo>
                    <a:pt x="1151" y="51"/>
                    <a:pt x="1054" y="1"/>
                    <a:pt x="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type="ctrTitle"/>
          </p:nvPr>
        </p:nvSpPr>
        <p:spPr>
          <a:xfrm>
            <a:off x="1187550" y="556282"/>
            <a:ext cx="6768900" cy="43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LOGIN/SIGNUP USE CASE DIAGRAM</a:t>
            </a:r>
            <a:endParaRPr/>
          </a:p>
        </p:txBody>
      </p:sp>
      <p:pic>
        <p:nvPicPr>
          <p:cNvPr descr="A screenshot of a computer screen&#10;&#10;Description automatically generated" id="388" name="Google Shape;3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231" y="1911096"/>
            <a:ext cx="7260693" cy="132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CATALOGUE USE CASE</a:t>
            </a:r>
            <a:endParaRPr/>
          </a:p>
        </p:txBody>
      </p:sp>
      <p:pic>
        <p:nvPicPr>
          <p:cNvPr descr="A diagram of a product&#10;&#10;Description automatically generated" id="394" name="Google Shape;3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7352" y="1563930"/>
            <a:ext cx="5229865" cy="226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PAYMENT USE CASE</a:t>
            </a:r>
            <a:endParaRPr/>
          </a:p>
        </p:txBody>
      </p:sp>
      <p:pic>
        <p:nvPicPr>
          <p:cNvPr descr="A diagram of a payment method&#10;&#10;Description automatically generated" id="400" name="Google Shape;4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550" y="1633009"/>
            <a:ext cx="6867230" cy="187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CART USE CASE</a:t>
            </a:r>
            <a:endParaRPr/>
          </a:p>
        </p:txBody>
      </p:sp>
      <p:pic>
        <p:nvPicPr>
          <p:cNvPr descr="A screenshot of a computer screen&#10;&#10;Description automatically generated" id="406" name="Google Shape;4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266" y="1745831"/>
            <a:ext cx="7098694" cy="165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USER PAYMENT PAGE</a:t>
            </a:r>
            <a:endParaRPr/>
          </a:p>
        </p:txBody>
      </p:sp>
      <p:pic>
        <p:nvPicPr>
          <p:cNvPr descr="A screenshot of a delivery address&#10;&#10;Description automatically generated" id="412" name="Google Shape;4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0910" y="1303913"/>
            <a:ext cx="6408892" cy="240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SEQUENCE DIAGRAM:</a:t>
            </a:r>
            <a:b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USER CONFIRMATION PAGE</a:t>
            </a:r>
            <a:r>
              <a:rPr lang="en-US"/>
              <a:t> </a:t>
            </a:r>
            <a:endParaRPr/>
          </a:p>
        </p:txBody>
      </p:sp>
      <p:pic>
        <p:nvPicPr>
          <p:cNvPr descr="A diagram of a process&#10;&#10;Description automatically generated" id="418" name="Google Shape;4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1891" y="1310854"/>
            <a:ext cx="3780218" cy="308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USER LOGIN PAGE</a:t>
            </a:r>
            <a:endParaRPr/>
          </a:p>
        </p:txBody>
      </p:sp>
      <p:pic>
        <p:nvPicPr>
          <p:cNvPr descr="A screenshot of a computer screen&#10;&#10;Description automatically generated" id="424" name="Google Shape;4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7969" y="1419558"/>
            <a:ext cx="3426295" cy="295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USER CATALOGUE PAGE</a:t>
            </a:r>
            <a:endParaRPr/>
          </a:p>
        </p:txBody>
      </p:sp>
      <p:pic>
        <p:nvPicPr>
          <p:cNvPr descr="A black screen with white text&#10;&#10;Description automatically generated" id="430" name="Google Shape;43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868" y="1608710"/>
            <a:ext cx="6234263" cy="23947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USER PAYMENT PAGE </a:t>
            </a:r>
            <a:endParaRPr/>
          </a:p>
        </p:txBody>
      </p:sp>
      <p:pic>
        <p:nvPicPr>
          <p:cNvPr descr="A diagram of a payment method&#10;&#10;Description automatically generated" id="436" name="Google Shape;4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0467" y="1129597"/>
            <a:ext cx="3543066" cy="288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USER CART PAGE </a:t>
            </a:r>
            <a:endParaRPr/>
          </a:p>
        </p:txBody>
      </p:sp>
      <p:pic>
        <p:nvPicPr>
          <p:cNvPr descr="A diagram of a product&#10;&#10;Description automatically generated" id="442" name="Google Shape;4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867" y="946768"/>
            <a:ext cx="2478266" cy="373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3789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type="ctrTitle"/>
          </p:nvPr>
        </p:nvSpPr>
        <p:spPr>
          <a:xfrm>
            <a:off x="2679159" y="379668"/>
            <a:ext cx="3306005" cy="5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4F4F4"/>
              </a:buClr>
              <a:buSzPts val="1200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CATEGORIES</a:t>
            </a:r>
            <a:endParaRPr/>
          </a:p>
        </p:txBody>
      </p:sp>
      <p:sp>
        <p:nvSpPr>
          <p:cNvPr id="173" name="Google Shape;173;p3"/>
          <p:cNvSpPr txBox="1"/>
          <p:nvPr/>
        </p:nvSpPr>
        <p:spPr>
          <a:xfrm>
            <a:off x="1353840" y="1264396"/>
            <a:ext cx="5692793" cy="3831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lego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primarily deal with 5 categories: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aramond"/>
              <a:buChar char="◦"/>
            </a:pPr>
            <a:r>
              <a:rPr b="1" i="0" lang="en-US" sz="1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Camping Equipment:</a:t>
            </a:r>
            <a:r>
              <a:rPr b="0" i="0" lang="en-US" sz="1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largest contributor ( ~ 35%)  to GO’s top line and Gross profit % is ~36% – 37%.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379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aramond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aramond"/>
              <a:buChar char="◦"/>
            </a:pPr>
            <a:r>
              <a:rPr b="1" i="0" lang="en-US" sz="1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Golf Equipment</a:t>
            </a:r>
            <a:r>
              <a:rPr b="0" i="0" lang="en-US" sz="1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Contributes to ~ 15% of the overall revenue and Gross profit is around 18% - 20% higher than the overall average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379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aramond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aramond"/>
              <a:buChar char="◦"/>
            </a:pPr>
            <a:r>
              <a:rPr b="1" i="0" lang="en-US" sz="1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Mountaineering Equipment</a:t>
            </a:r>
            <a:r>
              <a:rPr b="0" i="0" lang="en-US" sz="1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Contributes to around 10% - 12 % of the top line.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379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aramond"/>
              <a:buNone/>
            </a:pPr>
            <a:r>
              <a:t/>
            </a:r>
            <a:endParaRPr b="0" i="0" sz="1200" u="sng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aramond"/>
              <a:buChar char="◦"/>
            </a:pPr>
            <a:r>
              <a:rPr b="1" i="0" lang="en-US" sz="1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Outdoor Protection</a:t>
            </a:r>
            <a:r>
              <a:rPr b="0" i="0" lang="en-US" sz="1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Gross profit is around 50% higher than the overall average.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379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aramond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88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aramond"/>
              <a:buChar char="◦"/>
            </a:pPr>
            <a:r>
              <a:rPr b="1" i="0" lang="en-US" sz="1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 Accessories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Largest and the best performing category with Revenue share  40+%.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379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4F4F4"/>
              </a:buClr>
              <a:buSzPts val="1000"/>
              <a:buFont typeface="Garamond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4" name="Google Shape;174;p3"/>
          <p:cNvGrpSpPr/>
          <p:nvPr/>
        </p:nvGrpSpPr>
        <p:grpSpPr>
          <a:xfrm>
            <a:off x="7733024" y="55030"/>
            <a:ext cx="339700" cy="368050"/>
            <a:chOff x="1023650" y="1520875"/>
            <a:chExt cx="339700" cy="368050"/>
          </a:xfrm>
        </p:grpSpPr>
        <p:sp>
          <p:nvSpPr>
            <p:cNvPr id="175" name="Google Shape;175;p3"/>
            <p:cNvSpPr/>
            <p:nvPr/>
          </p:nvSpPr>
          <p:spPr>
            <a:xfrm>
              <a:off x="1223025" y="1561300"/>
              <a:ext cx="51150" cy="30300"/>
            </a:xfrm>
            <a:custGeom>
              <a:rect b="b" l="l" r="r" t="t"/>
              <a:pathLst>
                <a:path extrusionOk="0" h="1212" w="2046">
                  <a:moveTo>
                    <a:pt x="328" y="0"/>
                  </a:moveTo>
                  <a:cubicBezTo>
                    <a:pt x="200" y="0"/>
                    <a:pt x="79" y="85"/>
                    <a:pt x="44" y="216"/>
                  </a:cubicBezTo>
                  <a:cubicBezTo>
                    <a:pt x="1" y="372"/>
                    <a:pt x="91" y="533"/>
                    <a:pt x="243" y="575"/>
                  </a:cubicBezTo>
                  <a:cubicBezTo>
                    <a:pt x="708" y="709"/>
                    <a:pt x="1150" y="908"/>
                    <a:pt x="1553" y="1169"/>
                  </a:cubicBezTo>
                  <a:cubicBezTo>
                    <a:pt x="1599" y="1197"/>
                    <a:pt x="1656" y="1212"/>
                    <a:pt x="1709" y="1212"/>
                  </a:cubicBezTo>
                  <a:cubicBezTo>
                    <a:pt x="1809" y="1212"/>
                    <a:pt x="1903" y="1164"/>
                    <a:pt x="1956" y="1079"/>
                  </a:cubicBezTo>
                  <a:cubicBezTo>
                    <a:pt x="2046" y="941"/>
                    <a:pt x="2004" y="761"/>
                    <a:pt x="1870" y="676"/>
                  </a:cubicBezTo>
                  <a:cubicBezTo>
                    <a:pt x="1415" y="381"/>
                    <a:pt x="922" y="159"/>
                    <a:pt x="404" y="11"/>
                  </a:cubicBezTo>
                  <a:cubicBezTo>
                    <a:pt x="379" y="4"/>
                    <a:pt x="353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088800" y="1556350"/>
              <a:ext cx="114450" cy="59575"/>
            </a:xfrm>
            <a:custGeom>
              <a:rect b="b" l="l" r="r" t="t"/>
              <a:pathLst>
                <a:path extrusionOk="0" h="2383" w="4578">
                  <a:moveTo>
                    <a:pt x="4255" y="0"/>
                  </a:moveTo>
                  <a:cubicBezTo>
                    <a:pt x="2666" y="0"/>
                    <a:pt x="1157" y="688"/>
                    <a:pt x="104" y="1894"/>
                  </a:cubicBezTo>
                  <a:cubicBezTo>
                    <a:pt x="0" y="2017"/>
                    <a:pt x="9" y="2201"/>
                    <a:pt x="132" y="2306"/>
                  </a:cubicBezTo>
                  <a:cubicBezTo>
                    <a:pt x="189" y="2354"/>
                    <a:pt x="256" y="2382"/>
                    <a:pt x="327" y="2382"/>
                  </a:cubicBezTo>
                  <a:cubicBezTo>
                    <a:pt x="408" y="2382"/>
                    <a:pt x="489" y="2343"/>
                    <a:pt x="545" y="2277"/>
                  </a:cubicBezTo>
                  <a:cubicBezTo>
                    <a:pt x="1485" y="1200"/>
                    <a:pt x="2836" y="584"/>
                    <a:pt x="4255" y="584"/>
                  </a:cubicBezTo>
                  <a:lnTo>
                    <a:pt x="4283" y="584"/>
                  </a:lnTo>
                  <a:cubicBezTo>
                    <a:pt x="4445" y="584"/>
                    <a:pt x="4577" y="456"/>
                    <a:pt x="4577" y="294"/>
                  </a:cubicBezTo>
                  <a:cubicBezTo>
                    <a:pt x="4577" y="133"/>
                    <a:pt x="4445" y="0"/>
                    <a:pt x="4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023650" y="1520875"/>
              <a:ext cx="339700" cy="368050"/>
            </a:xfrm>
            <a:custGeom>
              <a:rect b="b" l="l" r="r" t="t"/>
              <a:pathLst>
                <a:path extrusionOk="0" h="14722" w="13588">
                  <a:moveTo>
                    <a:pt x="8692" y="6994"/>
                  </a:moveTo>
                  <a:cubicBezTo>
                    <a:pt x="8720" y="7458"/>
                    <a:pt x="8768" y="8180"/>
                    <a:pt x="8863" y="8943"/>
                  </a:cubicBezTo>
                  <a:lnTo>
                    <a:pt x="7815" y="8868"/>
                  </a:lnTo>
                  <a:cubicBezTo>
                    <a:pt x="7914" y="8170"/>
                    <a:pt x="8218" y="7526"/>
                    <a:pt x="8692" y="6994"/>
                  </a:cubicBezTo>
                  <a:close/>
                  <a:moveTo>
                    <a:pt x="7776" y="9451"/>
                  </a:moveTo>
                  <a:lnTo>
                    <a:pt x="8944" y="9536"/>
                  </a:lnTo>
                  <a:cubicBezTo>
                    <a:pt x="8972" y="9746"/>
                    <a:pt x="9011" y="9954"/>
                    <a:pt x="9048" y="10153"/>
                  </a:cubicBezTo>
                  <a:lnTo>
                    <a:pt x="7781" y="10059"/>
                  </a:lnTo>
                  <a:lnTo>
                    <a:pt x="7776" y="9451"/>
                  </a:lnTo>
                  <a:close/>
                  <a:moveTo>
                    <a:pt x="9541" y="9580"/>
                  </a:moveTo>
                  <a:lnTo>
                    <a:pt x="12331" y="9779"/>
                  </a:lnTo>
                  <a:lnTo>
                    <a:pt x="12222" y="10390"/>
                  </a:lnTo>
                  <a:lnTo>
                    <a:pt x="9651" y="10201"/>
                  </a:lnTo>
                  <a:cubicBezTo>
                    <a:pt x="9613" y="10002"/>
                    <a:pt x="9574" y="9792"/>
                    <a:pt x="9541" y="9580"/>
                  </a:cubicBezTo>
                  <a:close/>
                  <a:moveTo>
                    <a:pt x="9793" y="10799"/>
                  </a:moveTo>
                  <a:lnTo>
                    <a:pt x="12118" y="10970"/>
                  </a:lnTo>
                  <a:lnTo>
                    <a:pt x="11823" y="12615"/>
                  </a:lnTo>
                  <a:cubicBezTo>
                    <a:pt x="11207" y="12473"/>
                    <a:pt x="10452" y="12179"/>
                    <a:pt x="10097" y="11572"/>
                  </a:cubicBezTo>
                  <a:cubicBezTo>
                    <a:pt x="9979" y="11377"/>
                    <a:pt x="9878" y="11112"/>
                    <a:pt x="9793" y="10799"/>
                  </a:cubicBezTo>
                  <a:close/>
                  <a:moveTo>
                    <a:pt x="6904" y="589"/>
                  </a:moveTo>
                  <a:cubicBezTo>
                    <a:pt x="9698" y="603"/>
                    <a:pt x="12170" y="2510"/>
                    <a:pt x="12910" y="5177"/>
                  </a:cubicBezTo>
                  <a:lnTo>
                    <a:pt x="11349" y="5196"/>
                  </a:lnTo>
                  <a:cubicBezTo>
                    <a:pt x="10224" y="5210"/>
                    <a:pt x="9171" y="5656"/>
                    <a:pt x="8389" y="6462"/>
                  </a:cubicBezTo>
                  <a:cubicBezTo>
                    <a:pt x="7601" y="7264"/>
                    <a:pt x="7174" y="8327"/>
                    <a:pt x="7189" y="9446"/>
                  </a:cubicBezTo>
                  <a:lnTo>
                    <a:pt x="7222" y="12393"/>
                  </a:lnTo>
                  <a:cubicBezTo>
                    <a:pt x="7227" y="12858"/>
                    <a:pt x="7051" y="13294"/>
                    <a:pt x="6723" y="13626"/>
                  </a:cubicBezTo>
                  <a:cubicBezTo>
                    <a:pt x="6401" y="13953"/>
                    <a:pt x="5974" y="14134"/>
                    <a:pt x="5519" y="14139"/>
                  </a:cubicBezTo>
                  <a:lnTo>
                    <a:pt x="5499" y="14139"/>
                  </a:lnTo>
                  <a:cubicBezTo>
                    <a:pt x="5267" y="14139"/>
                    <a:pt x="5044" y="14119"/>
                    <a:pt x="4826" y="14086"/>
                  </a:cubicBezTo>
                  <a:cubicBezTo>
                    <a:pt x="3635" y="13902"/>
                    <a:pt x="2767" y="12882"/>
                    <a:pt x="2767" y="11662"/>
                  </a:cubicBezTo>
                  <a:lnTo>
                    <a:pt x="2767" y="10661"/>
                  </a:lnTo>
                  <a:cubicBezTo>
                    <a:pt x="2767" y="9939"/>
                    <a:pt x="2179" y="9352"/>
                    <a:pt x="1457" y="9352"/>
                  </a:cubicBezTo>
                  <a:cubicBezTo>
                    <a:pt x="1102" y="9352"/>
                    <a:pt x="798" y="9096"/>
                    <a:pt x="741" y="8744"/>
                  </a:cubicBezTo>
                  <a:cubicBezTo>
                    <a:pt x="656" y="8180"/>
                    <a:pt x="603" y="7596"/>
                    <a:pt x="599" y="7013"/>
                  </a:cubicBezTo>
                  <a:cubicBezTo>
                    <a:pt x="575" y="5286"/>
                    <a:pt x="1234" y="3659"/>
                    <a:pt x="2449" y="2435"/>
                  </a:cubicBezTo>
                  <a:cubicBezTo>
                    <a:pt x="3631" y="1244"/>
                    <a:pt x="5201" y="589"/>
                    <a:pt x="6866" y="589"/>
                  </a:cubicBezTo>
                  <a:close/>
                  <a:moveTo>
                    <a:pt x="6866" y="1"/>
                  </a:moveTo>
                  <a:cubicBezTo>
                    <a:pt x="5044" y="1"/>
                    <a:pt x="3327" y="717"/>
                    <a:pt x="2031" y="2022"/>
                  </a:cubicBezTo>
                  <a:cubicBezTo>
                    <a:pt x="1387" y="2672"/>
                    <a:pt x="883" y="3427"/>
                    <a:pt x="537" y="4270"/>
                  </a:cubicBezTo>
                  <a:cubicBezTo>
                    <a:pt x="176" y="5144"/>
                    <a:pt x="1" y="6068"/>
                    <a:pt x="10" y="7022"/>
                  </a:cubicBezTo>
                  <a:cubicBezTo>
                    <a:pt x="20" y="7634"/>
                    <a:pt x="73" y="8246"/>
                    <a:pt x="163" y="8839"/>
                  </a:cubicBezTo>
                  <a:cubicBezTo>
                    <a:pt x="266" y="9475"/>
                    <a:pt x="807" y="9939"/>
                    <a:pt x="1457" y="9939"/>
                  </a:cubicBezTo>
                  <a:cubicBezTo>
                    <a:pt x="1856" y="9939"/>
                    <a:pt x="2184" y="10263"/>
                    <a:pt x="2184" y="10661"/>
                  </a:cubicBezTo>
                  <a:lnTo>
                    <a:pt x="2184" y="11662"/>
                  </a:lnTo>
                  <a:cubicBezTo>
                    <a:pt x="2184" y="12387"/>
                    <a:pt x="2440" y="13085"/>
                    <a:pt x="2904" y="13635"/>
                  </a:cubicBezTo>
                  <a:cubicBezTo>
                    <a:pt x="3375" y="14191"/>
                    <a:pt x="4024" y="14556"/>
                    <a:pt x="4735" y="14665"/>
                  </a:cubicBezTo>
                  <a:cubicBezTo>
                    <a:pt x="4982" y="14703"/>
                    <a:pt x="5239" y="14721"/>
                    <a:pt x="5499" y="14721"/>
                  </a:cubicBezTo>
                  <a:lnTo>
                    <a:pt x="5519" y="14721"/>
                  </a:lnTo>
                  <a:cubicBezTo>
                    <a:pt x="6130" y="14721"/>
                    <a:pt x="6710" y="14480"/>
                    <a:pt x="7141" y="14038"/>
                  </a:cubicBezTo>
                  <a:cubicBezTo>
                    <a:pt x="7577" y="13593"/>
                    <a:pt x="7815" y="13009"/>
                    <a:pt x="7805" y="12383"/>
                  </a:cubicBezTo>
                  <a:lnTo>
                    <a:pt x="7787" y="10651"/>
                  </a:lnTo>
                  <a:lnTo>
                    <a:pt x="9181" y="10751"/>
                  </a:lnTo>
                  <a:cubicBezTo>
                    <a:pt x="9290" y="11202"/>
                    <a:pt x="9427" y="11596"/>
                    <a:pt x="9589" y="11870"/>
                  </a:cubicBezTo>
                  <a:cubicBezTo>
                    <a:pt x="10415" y="13270"/>
                    <a:pt x="12668" y="13337"/>
                    <a:pt x="12762" y="13337"/>
                  </a:cubicBezTo>
                  <a:lnTo>
                    <a:pt x="12773" y="13337"/>
                  </a:lnTo>
                  <a:cubicBezTo>
                    <a:pt x="12929" y="13337"/>
                    <a:pt x="13062" y="13213"/>
                    <a:pt x="13062" y="13052"/>
                  </a:cubicBezTo>
                  <a:cubicBezTo>
                    <a:pt x="13066" y="12891"/>
                    <a:pt x="12939" y="12753"/>
                    <a:pt x="12777" y="12753"/>
                  </a:cubicBezTo>
                  <a:cubicBezTo>
                    <a:pt x="12773" y="12753"/>
                    <a:pt x="12626" y="12748"/>
                    <a:pt x="12403" y="12720"/>
                  </a:cubicBezTo>
                  <a:lnTo>
                    <a:pt x="12705" y="11016"/>
                  </a:lnTo>
                  <a:lnTo>
                    <a:pt x="13033" y="11040"/>
                  </a:lnTo>
                  <a:lnTo>
                    <a:pt x="13057" y="11040"/>
                  </a:lnTo>
                  <a:cubicBezTo>
                    <a:pt x="13209" y="11040"/>
                    <a:pt x="13337" y="10922"/>
                    <a:pt x="13346" y="10771"/>
                  </a:cubicBezTo>
                  <a:cubicBezTo>
                    <a:pt x="13360" y="10609"/>
                    <a:pt x="13237" y="10467"/>
                    <a:pt x="13076" y="10452"/>
                  </a:cubicBezTo>
                  <a:lnTo>
                    <a:pt x="12810" y="10434"/>
                  </a:lnTo>
                  <a:lnTo>
                    <a:pt x="12920" y="9821"/>
                  </a:lnTo>
                  <a:lnTo>
                    <a:pt x="13224" y="9845"/>
                  </a:lnTo>
                  <a:lnTo>
                    <a:pt x="13242" y="9845"/>
                  </a:lnTo>
                  <a:cubicBezTo>
                    <a:pt x="13394" y="9845"/>
                    <a:pt x="13526" y="9726"/>
                    <a:pt x="13537" y="9569"/>
                  </a:cubicBezTo>
                  <a:cubicBezTo>
                    <a:pt x="13546" y="9409"/>
                    <a:pt x="13427" y="9271"/>
                    <a:pt x="13266" y="9256"/>
                  </a:cubicBezTo>
                  <a:lnTo>
                    <a:pt x="9456" y="8986"/>
                  </a:lnTo>
                  <a:cubicBezTo>
                    <a:pt x="9309" y="7795"/>
                    <a:pt x="9261" y="6661"/>
                    <a:pt x="9257" y="6481"/>
                  </a:cubicBezTo>
                  <a:cubicBezTo>
                    <a:pt x="9859" y="6035"/>
                    <a:pt x="10590" y="5789"/>
                    <a:pt x="11354" y="5783"/>
                  </a:cubicBezTo>
                  <a:lnTo>
                    <a:pt x="13285" y="5761"/>
                  </a:lnTo>
                  <a:cubicBezTo>
                    <a:pt x="13375" y="5761"/>
                    <a:pt x="13456" y="5717"/>
                    <a:pt x="13513" y="5651"/>
                  </a:cubicBezTo>
                  <a:cubicBezTo>
                    <a:pt x="13570" y="5580"/>
                    <a:pt x="13588" y="5490"/>
                    <a:pt x="13570" y="5404"/>
                  </a:cubicBezTo>
                  <a:cubicBezTo>
                    <a:pt x="13246" y="3905"/>
                    <a:pt x="12412" y="2534"/>
                    <a:pt x="11216" y="1557"/>
                  </a:cubicBezTo>
                  <a:cubicBezTo>
                    <a:pt x="10007" y="561"/>
                    <a:pt x="8474" y="11"/>
                    <a:pt x="6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119950" y="1783725"/>
              <a:ext cx="63500" cy="63575"/>
            </a:xfrm>
            <a:custGeom>
              <a:rect b="b" l="l" r="r" t="t"/>
              <a:pathLst>
                <a:path extrusionOk="0" h="2543" w="2540">
                  <a:moveTo>
                    <a:pt x="1268" y="588"/>
                  </a:moveTo>
                  <a:cubicBezTo>
                    <a:pt x="1643" y="588"/>
                    <a:pt x="1951" y="896"/>
                    <a:pt x="1951" y="1271"/>
                  </a:cubicBezTo>
                  <a:cubicBezTo>
                    <a:pt x="1951" y="1646"/>
                    <a:pt x="1643" y="1954"/>
                    <a:pt x="1268" y="1954"/>
                  </a:cubicBezTo>
                  <a:cubicBezTo>
                    <a:pt x="893" y="1954"/>
                    <a:pt x="585" y="1646"/>
                    <a:pt x="585" y="1271"/>
                  </a:cubicBezTo>
                  <a:cubicBezTo>
                    <a:pt x="585" y="896"/>
                    <a:pt x="893" y="588"/>
                    <a:pt x="1268" y="588"/>
                  </a:cubicBezTo>
                  <a:close/>
                  <a:moveTo>
                    <a:pt x="1268" y="0"/>
                  </a:moveTo>
                  <a:cubicBezTo>
                    <a:pt x="570" y="0"/>
                    <a:pt x="1" y="574"/>
                    <a:pt x="1" y="1271"/>
                  </a:cubicBezTo>
                  <a:cubicBezTo>
                    <a:pt x="1" y="1974"/>
                    <a:pt x="570" y="2543"/>
                    <a:pt x="1268" y="2543"/>
                  </a:cubicBezTo>
                  <a:cubicBezTo>
                    <a:pt x="1971" y="2543"/>
                    <a:pt x="2540" y="1974"/>
                    <a:pt x="2540" y="1271"/>
                  </a:cubicBezTo>
                  <a:cubicBezTo>
                    <a:pt x="2540" y="574"/>
                    <a:pt x="1971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3"/>
          <p:cNvGrpSpPr/>
          <p:nvPr/>
        </p:nvGrpSpPr>
        <p:grpSpPr>
          <a:xfrm>
            <a:off x="8072724" y="423080"/>
            <a:ext cx="700399" cy="497713"/>
            <a:chOff x="1002425" y="2153175"/>
            <a:chExt cx="368200" cy="227150"/>
          </a:xfrm>
        </p:grpSpPr>
        <p:sp>
          <p:nvSpPr>
            <p:cNvPr id="180" name="Google Shape;180;p3"/>
            <p:cNvSpPr/>
            <p:nvPr/>
          </p:nvSpPr>
          <p:spPr>
            <a:xfrm>
              <a:off x="1002425" y="2153175"/>
              <a:ext cx="368200" cy="227150"/>
            </a:xfrm>
            <a:custGeom>
              <a:rect b="b" l="l" r="r" t="t"/>
              <a:pathLst>
                <a:path extrusionOk="0" h="9086" w="14728">
                  <a:moveTo>
                    <a:pt x="4446" y="588"/>
                  </a:moveTo>
                  <a:lnTo>
                    <a:pt x="4446" y="1242"/>
                  </a:lnTo>
                  <a:cubicBezTo>
                    <a:pt x="4446" y="2225"/>
                    <a:pt x="5243" y="3022"/>
                    <a:pt x="6225" y="3022"/>
                  </a:cubicBezTo>
                  <a:lnTo>
                    <a:pt x="6258" y="3022"/>
                  </a:lnTo>
                  <a:lnTo>
                    <a:pt x="6258" y="4274"/>
                  </a:lnTo>
                  <a:cubicBezTo>
                    <a:pt x="6258" y="4436"/>
                    <a:pt x="6392" y="4568"/>
                    <a:pt x="6552" y="4568"/>
                  </a:cubicBezTo>
                  <a:cubicBezTo>
                    <a:pt x="6714" y="4568"/>
                    <a:pt x="6847" y="4436"/>
                    <a:pt x="6847" y="4274"/>
                  </a:cubicBezTo>
                  <a:lnTo>
                    <a:pt x="6847" y="3022"/>
                  </a:lnTo>
                  <a:lnTo>
                    <a:pt x="7767" y="3022"/>
                  </a:lnTo>
                  <a:lnTo>
                    <a:pt x="7767" y="4274"/>
                  </a:lnTo>
                  <a:cubicBezTo>
                    <a:pt x="7767" y="4436"/>
                    <a:pt x="7896" y="4568"/>
                    <a:pt x="8061" y="4568"/>
                  </a:cubicBezTo>
                  <a:cubicBezTo>
                    <a:pt x="8222" y="4568"/>
                    <a:pt x="8351" y="4436"/>
                    <a:pt x="8351" y="4274"/>
                  </a:cubicBezTo>
                  <a:lnTo>
                    <a:pt x="8351" y="3022"/>
                  </a:lnTo>
                  <a:lnTo>
                    <a:pt x="9309" y="3022"/>
                  </a:lnTo>
                  <a:lnTo>
                    <a:pt x="9309" y="4274"/>
                  </a:lnTo>
                  <a:cubicBezTo>
                    <a:pt x="9309" y="4436"/>
                    <a:pt x="9442" y="4568"/>
                    <a:pt x="9604" y="4568"/>
                  </a:cubicBezTo>
                  <a:cubicBezTo>
                    <a:pt x="9764" y="4568"/>
                    <a:pt x="9897" y="4436"/>
                    <a:pt x="9897" y="4274"/>
                  </a:cubicBezTo>
                  <a:lnTo>
                    <a:pt x="9897" y="3022"/>
                  </a:lnTo>
                  <a:lnTo>
                    <a:pt x="9930" y="3022"/>
                  </a:lnTo>
                  <a:cubicBezTo>
                    <a:pt x="12251" y="3022"/>
                    <a:pt x="14139" y="4910"/>
                    <a:pt x="14139" y="7230"/>
                  </a:cubicBezTo>
                  <a:lnTo>
                    <a:pt x="14139" y="7340"/>
                  </a:lnTo>
                  <a:lnTo>
                    <a:pt x="589" y="7340"/>
                  </a:lnTo>
                  <a:lnTo>
                    <a:pt x="589" y="588"/>
                  </a:lnTo>
                  <a:close/>
                  <a:moveTo>
                    <a:pt x="2203" y="7927"/>
                  </a:moveTo>
                  <a:lnTo>
                    <a:pt x="2203" y="8496"/>
                  </a:lnTo>
                  <a:lnTo>
                    <a:pt x="1244" y="8496"/>
                  </a:lnTo>
                  <a:lnTo>
                    <a:pt x="1244" y="7927"/>
                  </a:lnTo>
                  <a:close/>
                  <a:moveTo>
                    <a:pt x="4986" y="7927"/>
                  </a:moveTo>
                  <a:lnTo>
                    <a:pt x="4986" y="8496"/>
                  </a:lnTo>
                  <a:lnTo>
                    <a:pt x="4029" y="8496"/>
                  </a:lnTo>
                  <a:lnTo>
                    <a:pt x="4029" y="7927"/>
                  </a:lnTo>
                  <a:close/>
                  <a:moveTo>
                    <a:pt x="10547" y="7927"/>
                  </a:moveTo>
                  <a:lnTo>
                    <a:pt x="10547" y="8496"/>
                  </a:lnTo>
                  <a:lnTo>
                    <a:pt x="9589" y="8496"/>
                  </a:lnTo>
                  <a:lnTo>
                    <a:pt x="9589" y="7927"/>
                  </a:lnTo>
                  <a:close/>
                  <a:moveTo>
                    <a:pt x="13327" y="7927"/>
                  </a:moveTo>
                  <a:lnTo>
                    <a:pt x="13327" y="8496"/>
                  </a:lnTo>
                  <a:lnTo>
                    <a:pt x="12369" y="8496"/>
                  </a:lnTo>
                  <a:lnTo>
                    <a:pt x="12369" y="7927"/>
                  </a:lnTo>
                  <a:close/>
                  <a:moveTo>
                    <a:pt x="295" y="0"/>
                  </a:moveTo>
                  <a:cubicBezTo>
                    <a:pt x="134" y="0"/>
                    <a:pt x="1" y="132"/>
                    <a:pt x="1" y="294"/>
                  </a:cubicBezTo>
                  <a:lnTo>
                    <a:pt x="1" y="7633"/>
                  </a:lnTo>
                  <a:cubicBezTo>
                    <a:pt x="1" y="7795"/>
                    <a:pt x="134" y="7927"/>
                    <a:pt x="295" y="7927"/>
                  </a:cubicBezTo>
                  <a:lnTo>
                    <a:pt x="660" y="7927"/>
                  </a:lnTo>
                  <a:lnTo>
                    <a:pt x="660" y="8791"/>
                  </a:lnTo>
                  <a:cubicBezTo>
                    <a:pt x="660" y="8952"/>
                    <a:pt x="788" y="9085"/>
                    <a:pt x="955" y="9085"/>
                  </a:cubicBezTo>
                  <a:lnTo>
                    <a:pt x="2496" y="9085"/>
                  </a:lnTo>
                  <a:cubicBezTo>
                    <a:pt x="2658" y="9085"/>
                    <a:pt x="2790" y="8952"/>
                    <a:pt x="2790" y="8791"/>
                  </a:cubicBezTo>
                  <a:lnTo>
                    <a:pt x="2790" y="7927"/>
                  </a:lnTo>
                  <a:lnTo>
                    <a:pt x="3440" y="7927"/>
                  </a:lnTo>
                  <a:lnTo>
                    <a:pt x="3440" y="8791"/>
                  </a:lnTo>
                  <a:cubicBezTo>
                    <a:pt x="3440" y="8952"/>
                    <a:pt x="3573" y="9085"/>
                    <a:pt x="3734" y="9085"/>
                  </a:cubicBezTo>
                  <a:lnTo>
                    <a:pt x="5277" y="9085"/>
                  </a:lnTo>
                  <a:cubicBezTo>
                    <a:pt x="5442" y="9085"/>
                    <a:pt x="5571" y="8952"/>
                    <a:pt x="5571" y="8791"/>
                  </a:cubicBezTo>
                  <a:lnTo>
                    <a:pt x="5571" y="7927"/>
                  </a:lnTo>
                  <a:lnTo>
                    <a:pt x="9000" y="7927"/>
                  </a:lnTo>
                  <a:lnTo>
                    <a:pt x="9000" y="8791"/>
                  </a:lnTo>
                  <a:cubicBezTo>
                    <a:pt x="9000" y="8952"/>
                    <a:pt x="9133" y="9085"/>
                    <a:pt x="9295" y="9085"/>
                  </a:cubicBezTo>
                  <a:lnTo>
                    <a:pt x="10841" y="9085"/>
                  </a:lnTo>
                  <a:cubicBezTo>
                    <a:pt x="11003" y="9085"/>
                    <a:pt x="11135" y="8952"/>
                    <a:pt x="11135" y="8791"/>
                  </a:cubicBezTo>
                  <a:lnTo>
                    <a:pt x="11135" y="7927"/>
                  </a:lnTo>
                  <a:lnTo>
                    <a:pt x="11781" y="7927"/>
                  </a:lnTo>
                  <a:lnTo>
                    <a:pt x="11781" y="8791"/>
                  </a:lnTo>
                  <a:cubicBezTo>
                    <a:pt x="11781" y="8952"/>
                    <a:pt x="11914" y="9085"/>
                    <a:pt x="12074" y="9085"/>
                  </a:cubicBezTo>
                  <a:lnTo>
                    <a:pt x="13622" y="9085"/>
                  </a:lnTo>
                  <a:cubicBezTo>
                    <a:pt x="13782" y="9085"/>
                    <a:pt x="13915" y="8952"/>
                    <a:pt x="13915" y="8791"/>
                  </a:cubicBezTo>
                  <a:lnTo>
                    <a:pt x="13915" y="7927"/>
                  </a:lnTo>
                  <a:lnTo>
                    <a:pt x="14432" y="7927"/>
                  </a:lnTo>
                  <a:cubicBezTo>
                    <a:pt x="14594" y="7927"/>
                    <a:pt x="14727" y="7795"/>
                    <a:pt x="14727" y="7633"/>
                  </a:cubicBezTo>
                  <a:lnTo>
                    <a:pt x="14727" y="7230"/>
                  </a:lnTo>
                  <a:cubicBezTo>
                    <a:pt x="14727" y="4583"/>
                    <a:pt x="12573" y="2433"/>
                    <a:pt x="9930" y="2433"/>
                  </a:cubicBezTo>
                  <a:lnTo>
                    <a:pt x="6225" y="2433"/>
                  </a:lnTo>
                  <a:cubicBezTo>
                    <a:pt x="5566" y="2433"/>
                    <a:pt x="5030" y="1897"/>
                    <a:pt x="5030" y="1242"/>
                  </a:cubicBezTo>
                  <a:lnTo>
                    <a:pt x="5030" y="294"/>
                  </a:lnTo>
                  <a:cubicBezTo>
                    <a:pt x="5030" y="132"/>
                    <a:pt x="4901" y="0"/>
                    <a:pt x="4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158875" y="2277450"/>
              <a:ext cx="14725" cy="21625"/>
            </a:xfrm>
            <a:custGeom>
              <a:rect b="b" l="l" r="r" t="t"/>
              <a:pathLst>
                <a:path extrusionOk="0" h="865" w="589">
                  <a:moveTo>
                    <a:pt x="294" y="0"/>
                  </a:moveTo>
                  <a:cubicBezTo>
                    <a:pt x="134" y="0"/>
                    <a:pt x="0" y="134"/>
                    <a:pt x="0" y="295"/>
                  </a:cubicBezTo>
                  <a:lnTo>
                    <a:pt x="0" y="570"/>
                  </a:lnTo>
                  <a:cubicBezTo>
                    <a:pt x="0" y="731"/>
                    <a:pt x="134" y="865"/>
                    <a:pt x="294" y="865"/>
                  </a:cubicBezTo>
                  <a:cubicBezTo>
                    <a:pt x="456" y="865"/>
                    <a:pt x="589" y="731"/>
                    <a:pt x="589" y="570"/>
                  </a:cubicBezTo>
                  <a:lnTo>
                    <a:pt x="589" y="295"/>
                  </a:lnTo>
                  <a:cubicBezTo>
                    <a:pt x="589" y="134"/>
                    <a:pt x="456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029575" y="2311500"/>
              <a:ext cx="240550" cy="14625"/>
            </a:xfrm>
            <a:custGeom>
              <a:rect b="b" l="l" r="r" t="t"/>
              <a:pathLst>
                <a:path extrusionOk="0" h="585" w="9622">
                  <a:moveTo>
                    <a:pt x="296" y="0"/>
                  </a:moveTo>
                  <a:cubicBezTo>
                    <a:pt x="134" y="0"/>
                    <a:pt x="1" y="133"/>
                    <a:pt x="1" y="295"/>
                  </a:cubicBezTo>
                  <a:cubicBezTo>
                    <a:pt x="1" y="456"/>
                    <a:pt x="134" y="584"/>
                    <a:pt x="296" y="584"/>
                  </a:cubicBezTo>
                  <a:lnTo>
                    <a:pt x="9328" y="584"/>
                  </a:lnTo>
                  <a:cubicBezTo>
                    <a:pt x="9490" y="584"/>
                    <a:pt x="9622" y="456"/>
                    <a:pt x="9622" y="295"/>
                  </a:cubicBezTo>
                  <a:cubicBezTo>
                    <a:pt x="9622" y="133"/>
                    <a:pt x="9490" y="0"/>
                    <a:pt x="9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284000" y="2311500"/>
              <a:ext cx="31575" cy="14625"/>
            </a:xfrm>
            <a:custGeom>
              <a:rect b="b" l="l" r="r" t="t"/>
              <a:pathLst>
                <a:path extrusionOk="0" h="585" w="1263">
                  <a:moveTo>
                    <a:pt x="294" y="0"/>
                  </a:moveTo>
                  <a:cubicBezTo>
                    <a:pt x="134" y="0"/>
                    <a:pt x="1" y="133"/>
                    <a:pt x="1" y="295"/>
                  </a:cubicBezTo>
                  <a:cubicBezTo>
                    <a:pt x="1" y="456"/>
                    <a:pt x="134" y="584"/>
                    <a:pt x="294" y="584"/>
                  </a:cubicBezTo>
                  <a:lnTo>
                    <a:pt x="968" y="584"/>
                  </a:lnTo>
                  <a:cubicBezTo>
                    <a:pt x="1130" y="584"/>
                    <a:pt x="1262" y="456"/>
                    <a:pt x="1262" y="295"/>
                  </a:cubicBezTo>
                  <a:cubicBezTo>
                    <a:pt x="1262" y="133"/>
                    <a:pt x="1130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ER DIAGRAM</a:t>
            </a:r>
            <a:endParaRPr/>
          </a:p>
        </p:txBody>
      </p:sp>
      <p:pic>
        <p:nvPicPr>
          <p:cNvPr descr="A screenshot of a computer&#10;&#10;Description automatically generated" id="448" name="Google Shape;448;p47"/>
          <p:cNvPicPr preferRelativeResize="0"/>
          <p:nvPr/>
        </p:nvPicPr>
        <p:blipFill rotWithShape="1">
          <a:blip r:embed="rId3">
            <a:alphaModFix/>
          </a:blip>
          <a:srcRect b="2707" l="4967" r="2952" t="16007"/>
          <a:stretch/>
        </p:blipFill>
        <p:spPr>
          <a:xfrm>
            <a:off x="1843860" y="1298777"/>
            <a:ext cx="5456279" cy="3118797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FFB6A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CLASS DIAGRAM</a:t>
            </a:r>
            <a:endParaRPr/>
          </a:p>
        </p:txBody>
      </p:sp>
      <p:pic>
        <p:nvPicPr>
          <p:cNvPr descr="A diagram of a computer&#10;&#10;Description automatically generated" id="454" name="Google Shape;45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5645" y="1286063"/>
            <a:ext cx="5032710" cy="2893808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FFB6A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"/>
          <p:cNvSpPr txBox="1"/>
          <p:nvPr>
            <p:ph type="ctrTitle"/>
          </p:nvPr>
        </p:nvSpPr>
        <p:spPr>
          <a:xfrm>
            <a:off x="1527616" y="2018277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SCREENSHOTS OF THE FINAL PROJECT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464" name="Google Shape;4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4141" y="876327"/>
            <a:ext cx="5893235" cy="380945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 txBox="1"/>
          <p:nvPr/>
        </p:nvSpPr>
        <p:spPr>
          <a:xfrm>
            <a:off x="649904" y="457716"/>
            <a:ext cx="43604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10 microservices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470" name="Google Shape;47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476" y="922508"/>
            <a:ext cx="5737102" cy="370853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 txBox="1"/>
          <p:nvPr/>
        </p:nvSpPr>
        <p:spPr>
          <a:xfrm>
            <a:off x="1148006" y="213582"/>
            <a:ext cx="44251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 showing an error for invalid password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476" name="Google Shape;4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233" y="925681"/>
            <a:ext cx="5864525" cy="37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 txBox="1"/>
          <p:nvPr/>
        </p:nvSpPr>
        <p:spPr>
          <a:xfrm>
            <a:off x="876615" y="355180"/>
            <a:ext cx="39598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of testcases on all 10 Microservices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482" name="Google Shape;4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246" y="770816"/>
            <a:ext cx="5915508" cy="382385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3"/>
          <p:cNvSpPr txBox="1"/>
          <p:nvPr/>
        </p:nvSpPr>
        <p:spPr>
          <a:xfrm>
            <a:off x="1685217" y="302281"/>
            <a:ext cx="25089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Eureka Server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488" name="Google Shape;48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874" y="593256"/>
            <a:ext cx="6121464" cy="395698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1420721" y="113355"/>
            <a:ext cx="3929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database created and stored on MYSQL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494" name="Google Shape;49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3230" y="705610"/>
            <a:ext cx="5773840" cy="373227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5"/>
          <p:cNvSpPr txBox="1"/>
          <p:nvPr/>
        </p:nvSpPr>
        <p:spPr>
          <a:xfrm>
            <a:off x="1284694" y="136026"/>
            <a:ext cx="28187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login page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500" name="Google Shape;50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335" y="710967"/>
            <a:ext cx="6705601" cy="433458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 txBox="1"/>
          <p:nvPr/>
        </p:nvSpPr>
        <p:spPr>
          <a:xfrm>
            <a:off x="1515101" y="133489"/>
            <a:ext cx="55664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CRUD Operations on Postman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3789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type="ctrTitle"/>
          </p:nvPr>
        </p:nvSpPr>
        <p:spPr>
          <a:xfrm>
            <a:off x="2918996" y="379668"/>
            <a:ext cx="3306005" cy="5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4F4F4"/>
              </a:buClr>
              <a:buSzPts val="2800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HIGHLIGHTS</a:t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1444248" y="920794"/>
            <a:ext cx="6255503" cy="3831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2010, our revenue has been increasing at a rapid rate of &gt; 26% per year on 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Gross Profit is quite healthy at 40+%.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has been increasing even as the annual revenue base has been increasing from ~0.91B USD in 2010 to 1.5 B USD in 2012.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of the major factors contributing to the increase in profits is the reduction in the share of telephone and “sales visit” driven sales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which there is an increase in the share of web and email driven order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2012, web contributed to 89.6% of all the orders (by value).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1887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2013, for the first seven months, web contributed to 91.1% of all the orders (by value)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1887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2013, email contributed to 1.6% of all the orders (by value).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1887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2013, for the first seven months, web contributed to 1.5% of all the orders (by value)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379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aramond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4F4F4"/>
              </a:buClr>
              <a:buSzPts val="1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 major concern for the GO leadership is aiming to go public in order to raise funds for future growth.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507" name="Google Shape;50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681" y="402242"/>
            <a:ext cx="6977214" cy="451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13" name="Google Shape;51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14300"/>
            <a:ext cx="76200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 txBox="1"/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19" name="Google Shape;51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14300"/>
            <a:ext cx="76200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0"/>
          <p:cNvSpPr txBox="1"/>
          <p:nvPr>
            <p:ph type="ctrTitle"/>
          </p:nvPr>
        </p:nvSpPr>
        <p:spPr>
          <a:xfrm>
            <a:off x="1187550" y="70308"/>
            <a:ext cx="6768900" cy="4156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PROGRESS</a:t>
            </a:r>
            <a:endParaRPr/>
          </a:p>
        </p:txBody>
      </p:sp>
      <p:sp>
        <p:nvSpPr>
          <p:cNvPr id="525" name="Google Shape;525;p60"/>
          <p:cNvSpPr txBox="1"/>
          <p:nvPr/>
        </p:nvSpPr>
        <p:spPr>
          <a:xfrm>
            <a:off x="1851181" y="1182965"/>
            <a:ext cx="586366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designed Use case diagram, E-R Diagram, Class diagram and Architecture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created 10 microservices with different architecture layers such as controller, entity, repository, exception.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worked on CRUD Operations and entities for each microservices.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worked on different testcases for different microservices.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worked on exception for login microservice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worked on Authentication, Authorization and Spring Security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6"/>
          <p:cNvSpPr txBox="1"/>
          <p:nvPr>
            <p:ph idx="2" type="title"/>
          </p:nvPr>
        </p:nvSpPr>
        <p:spPr>
          <a:xfrm>
            <a:off x="3269474" y="2714415"/>
            <a:ext cx="55209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72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3789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5"/>
          <p:cNvGrpSpPr/>
          <p:nvPr/>
        </p:nvGrpSpPr>
        <p:grpSpPr>
          <a:xfrm>
            <a:off x="-139610" y="3345405"/>
            <a:ext cx="1858787" cy="1589839"/>
            <a:chOff x="3134449" y="834442"/>
            <a:chExt cx="2875807" cy="2802485"/>
          </a:xfrm>
        </p:grpSpPr>
        <p:grpSp>
          <p:nvGrpSpPr>
            <p:cNvPr id="195" name="Google Shape;195;p5"/>
            <p:cNvGrpSpPr/>
            <p:nvPr/>
          </p:nvGrpSpPr>
          <p:grpSpPr>
            <a:xfrm>
              <a:off x="3412932" y="834442"/>
              <a:ext cx="2528229" cy="2578336"/>
              <a:chOff x="3412932" y="652042"/>
              <a:chExt cx="2528229" cy="2578336"/>
            </a:xfrm>
          </p:grpSpPr>
          <p:sp>
            <p:nvSpPr>
              <p:cNvPr id="196" name="Google Shape;196;p5"/>
              <p:cNvSpPr/>
              <p:nvPr/>
            </p:nvSpPr>
            <p:spPr>
              <a:xfrm rot="7444262">
                <a:off x="3942023" y="858665"/>
                <a:ext cx="1340939" cy="1586048"/>
              </a:xfrm>
              <a:custGeom>
                <a:rect b="b" l="l" r="r" t="t"/>
                <a:pathLst>
                  <a:path extrusionOk="0" h="47528" w="40183">
                    <a:moveTo>
                      <a:pt x="34064" y="14950"/>
                    </a:moveTo>
                    <a:cubicBezTo>
                      <a:pt x="34391" y="14950"/>
                      <a:pt x="34699" y="14986"/>
                      <a:pt x="34982" y="15062"/>
                    </a:cubicBezTo>
                    <a:cubicBezTo>
                      <a:pt x="36329" y="15423"/>
                      <a:pt x="37648" y="16806"/>
                      <a:pt x="38507" y="18759"/>
                    </a:cubicBezTo>
                    <a:cubicBezTo>
                      <a:pt x="39669" y="21388"/>
                      <a:pt x="39749" y="24374"/>
                      <a:pt x="38714" y="26363"/>
                    </a:cubicBezTo>
                    <a:cubicBezTo>
                      <a:pt x="36959" y="29738"/>
                      <a:pt x="31191" y="32258"/>
                      <a:pt x="24359" y="32633"/>
                    </a:cubicBezTo>
                    <a:cubicBezTo>
                      <a:pt x="23768" y="32665"/>
                      <a:pt x="23183" y="32681"/>
                      <a:pt x="22606" y="32681"/>
                    </a:cubicBezTo>
                    <a:cubicBezTo>
                      <a:pt x="21292" y="32681"/>
                      <a:pt x="20015" y="32599"/>
                      <a:pt x="18780" y="32440"/>
                    </a:cubicBezTo>
                    <a:cubicBezTo>
                      <a:pt x="19086" y="28700"/>
                      <a:pt x="20977" y="24669"/>
                      <a:pt x="24279" y="20954"/>
                    </a:cubicBezTo>
                    <a:cubicBezTo>
                      <a:pt x="27517" y="17312"/>
                      <a:pt x="31435" y="14950"/>
                      <a:pt x="34064" y="14950"/>
                    </a:cubicBezTo>
                    <a:close/>
                    <a:moveTo>
                      <a:pt x="6092" y="0"/>
                    </a:moveTo>
                    <a:cubicBezTo>
                      <a:pt x="663" y="8533"/>
                      <a:pt x="1" y="18300"/>
                      <a:pt x="4403" y="24887"/>
                    </a:cubicBezTo>
                    <a:cubicBezTo>
                      <a:pt x="7247" y="29141"/>
                      <a:pt x="12244" y="31926"/>
                      <a:pt x="18328" y="32808"/>
                    </a:cubicBezTo>
                    <a:cubicBezTo>
                      <a:pt x="18234" y="34592"/>
                      <a:pt x="18493" y="36311"/>
                      <a:pt x="19126" y="37899"/>
                    </a:cubicBezTo>
                    <a:cubicBezTo>
                      <a:pt x="21453" y="43747"/>
                      <a:pt x="28456" y="47527"/>
                      <a:pt x="36267" y="47527"/>
                    </a:cubicBezTo>
                    <a:cubicBezTo>
                      <a:pt x="37546" y="47527"/>
                      <a:pt x="38842" y="47426"/>
                      <a:pt x="40146" y="47218"/>
                    </a:cubicBezTo>
                    <a:lnTo>
                      <a:pt x="40077" y="46796"/>
                    </a:lnTo>
                    <a:cubicBezTo>
                      <a:pt x="38794" y="47002"/>
                      <a:pt x="37516" y="47101"/>
                      <a:pt x="36260" y="47101"/>
                    </a:cubicBezTo>
                    <a:cubicBezTo>
                      <a:pt x="28624" y="47101"/>
                      <a:pt x="21787" y="43427"/>
                      <a:pt x="19523" y="37742"/>
                    </a:cubicBezTo>
                    <a:cubicBezTo>
                      <a:pt x="18915" y="36224"/>
                      <a:pt x="18668" y="34578"/>
                      <a:pt x="18751" y="32866"/>
                    </a:cubicBezTo>
                    <a:lnTo>
                      <a:pt x="18751" y="32866"/>
                    </a:lnTo>
                    <a:cubicBezTo>
                      <a:pt x="19997" y="33025"/>
                      <a:pt x="21284" y="33107"/>
                      <a:pt x="22608" y="33107"/>
                    </a:cubicBezTo>
                    <a:cubicBezTo>
                      <a:pt x="23192" y="33107"/>
                      <a:pt x="23783" y="33091"/>
                      <a:pt x="24381" y="33059"/>
                    </a:cubicBezTo>
                    <a:cubicBezTo>
                      <a:pt x="31359" y="32673"/>
                      <a:pt x="37272" y="30062"/>
                      <a:pt x="39094" y="26559"/>
                    </a:cubicBezTo>
                    <a:cubicBezTo>
                      <a:pt x="40183" y="24457"/>
                      <a:pt x="40106" y="21329"/>
                      <a:pt x="38901" y="18587"/>
                    </a:cubicBezTo>
                    <a:cubicBezTo>
                      <a:pt x="37971" y="16486"/>
                      <a:pt x="36584" y="15051"/>
                      <a:pt x="35092" y="14651"/>
                    </a:cubicBezTo>
                    <a:cubicBezTo>
                      <a:pt x="34768" y="14564"/>
                      <a:pt x="34420" y="14522"/>
                      <a:pt x="34050" y="14522"/>
                    </a:cubicBezTo>
                    <a:cubicBezTo>
                      <a:pt x="31276" y="14522"/>
                      <a:pt x="27317" y="16894"/>
                      <a:pt x="23959" y="20670"/>
                    </a:cubicBezTo>
                    <a:cubicBezTo>
                      <a:pt x="20605" y="24447"/>
                      <a:pt x="18678" y="28555"/>
                      <a:pt x="18358" y="32382"/>
                    </a:cubicBezTo>
                    <a:cubicBezTo>
                      <a:pt x="12407" y="31515"/>
                      <a:pt x="7528" y="28795"/>
                      <a:pt x="4756" y="24650"/>
                    </a:cubicBezTo>
                    <a:cubicBezTo>
                      <a:pt x="448" y="18205"/>
                      <a:pt x="1115" y="8616"/>
                      <a:pt x="6450" y="226"/>
                    </a:cubicBez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 rot="10022289">
                <a:off x="4695019" y="2258949"/>
                <a:ext cx="1165486" cy="851567"/>
              </a:xfrm>
              <a:custGeom>
                <a:rect b="b" l="l" r="r" t="t"/>
                <a:pathLst>
                  <a:path extrusionOk="0" h="28562" w="39091">
                    <a:moveTo>
                      <a:pt x="23838" y="0"/>
                    </a:moveTo>
                    <a:cubicBezTo>
                      <a:pt x="22403" y="0"/>
                      <a:pt x="20978" y="110"/>
                      <a:pt x="19575" y="332"/>
                    </a:cubicBezTo>
                    <a:cubicBezTo>
                      <a:pt x="13453" y="1301"/>
                      <a:pt x="8216" y="4389"/>
                      <a:pt x="5209" y="8799"/>
                    </a:cubicBezTo>
                    <a:cubicBezTo>
                      <a:pt x="1" y="16435"/>
                      <a:pt x="2576" y="25857"/>
                      <a:pt x="3490" y="28562"/>
                    </a:cubicBezTo>
                    <a:lnTo>
                      <a:pt x="3894" y="28423"/>
                    </a:lnTo>
                    <a:cubicBezTo>
                      <a:pt x="2998" y="25765"/>
                      <a:pt x="463" y="16512"/>
                      <a:pt x="5562" y="9039"/>
                    </a:cubicBezTo>
                    <a:cubicBezTo>
                      <a:pt x="9376" y="3445"/>
                      <a:pt x="16292" y="478"/>
                      <a:pt x="23812" y="478"/>
                    </a:cubicBezTo>
                    <a:cubicBezTo>
                      <a:pt x="28812" y="478"/>
                      <a:pt x="34080" y="1790"/>
                      <a:pt x="38880" y="4513"/>
                    </a:cubicBezTo>
                    <a:lnTo>
                      <a:pt x="39090" y="4141"/>
                    </a:lnTo>
                    <a:cubicBezTo>
                      <a:pt x="34291" y="1420"/>
                      <a:pt x="29003" y="0"/>
                      <a:pt x="23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 rot="-5278325">
                <a:off x="3276332" y="2207170"/>
                <a:ext cx="1165446" cy="851538"/>
              </a:xfrm>
              <a:custGeom>
                <a:rect b="b" l="l" r="r" t="t"/>
                <a:pathLst>
                  <a:path extrusionOk="0" h="28562" w="39091">
                    <a:moveTo>
                      <a:pt x="23838" y="0"/>
                    </a:moveTo>
                    <a:cubicBezTo>
                      <a:pt x="22403" y="0"/>
                      <a:pt x="20978" y="110"/>
                      <a:pt x="19575" y="332"/>
                    </a:cubicBezTo>
                    <a:cubicBezTo>
                      <a:pt x="13453" y="1301"/>
                      <a:pt x="8216" y="4389"/>
                      <a:pt x="5209" y="8799"/>
                    </a:cubicBezTo>
                    <a:cubicBezTo>
                      <a:pt x="1" y="16435"/>
                      <a:pt x="2576" y="25857"/>
                      <a:pt x="3490" y="28562"/>
                    </a:cubicBezTo>
                    <a:lnTo>
                      <a:pt x="3894" y="28423"/>
                    </a:lnTo>
                    <a:cubicBezTo>
                      <a:pt x="2998" y="25765"/>
                      <a:pt x="463" y="16512"/>
                      <a:pt x="5562" y="9039"/>
                    </a:cubicBezTo>
                    <a:cubicBezTo>
                      <a:pt x="9376" y="3445"/>
                      <a:pt x="16292" y="478"/>
                      <a:pt x="23812" y="478"/>
                    </a:cubicBezTo>
                    <a:cubicBezTo>
                      <a:pt x="28812" y="478"/>
                      <a:pt x="34080" y="1790"/>
                      <a:pt x="38880" y="4513"/>
                    </a:cubicBezTo>
                    <a:lnTo>
                      <a:pt x="39090" y="4141"/>
                    </a:lnTo>
                    <a:cubicBezTo>
                      <a:pt x="34291" y="1420"/>
                      <a:pt x="29003" y="0"/>
                      <a:pt x="23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5"/>
            <p:cNvSpPr/>
            <p:nvPr/>
          </p:nvSpPr>
          <p:spPr>
            <a:xfrm>
              <a:off x="4164449" y="2884634"/>
              <a:ext cx="815107" cy="752293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3134449" y="1846172"/>
              <a:ext cx="815107" cy="752293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5195149" y="1846172"/>
              <a:ext cx="815107" cy="752293"/>
            </a:xfrm>
            <a:custGeom>
              <a:rect b="b" l="l" r="r" t="t"/>
              <a:pathLst>
                <a:path extrusionOk="0" h="18959" w="20542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5"/>
          <p:cNvGrpSpPr/>
          <p:nvPr/>
        </p:nvGrpSpPr>
        <p:grpSpPr>
          <a:xfrm>
            <a:off x="3338656" y="1996964"/>
            <a:ext cx="368050" cy="283375"/>
            <a:chOff x="7767725" y="1563450"/>
            <a:chExt cx="368050" cy="283375"/>
          </a:xfrm>
        </p:grpSpPr>
        <p:sp>
          <p:nvSpPr>
            <p:cNvPr id="203" name="Google Shape;203;p5"/>
            <p:cNvSpPr/>
            <p:nvPr/>
          </p:nvSpPr>
          <p:spPr>
            <a:xfrm>
              <a:off x="7767725" y="1563450"/>
              <a:ext cx="368050" cy="283375"/>
            </a:xfrm>
            <a:custGeom>
              <a:rect b="b" l="l" r="r" t="t"/>
              <a:pathLst>
                <a:path extrusionOk="0" h="11335" w="14722">
                  <a:moveTo>
                    <a:pt x="14134" y="585"/>
                  </a:moveTo>
                  <a:lnTo>
                    <a:pt x="14134" y="8308"/>
                  </a:lnTo>
                  <a:lnTo>
                    <a:pt x="585" y="8308"/>
                  </a:lnTo>
                  <a:lnTo>
                    <a:pt x="585" y="585"/>
                  </a:lnTo>
                  <a:close/>
                  <a:moveTo>
                    <a:pt x="3607" y="8891"/>
                  </a:moveTo>
                  <a:lnTo>
                    <a:pt x="3607" y="10747"/>
                  </a:lnTo>
                  <a:lnTo>
                    <a:pt x="2933" y="10747"/>
                  </a:lnTo>
                  <a:lnTo>
                    <a:pt x="2933" y="8891"/>
                  </a:lnTo>
                  <a:close/>
                  <a:moveTo>
                    <a:pt x="11790" y="8891"/>
                  </a:moveTo>
                  <a:lnTo>
                    <a:pt x="11790" y="10747"/>
                  </a:lnTo>
                  <a:lnTo>
                    <a:pt x="11117" y="10747"/>
                  </a:lnTo>
                  <a:lnTo>
                    <a:pt x="11117" y="8891"/>
                  </a:lnTo>
                  <a:close/>
                  <a:moveTo>
                    <a:pt x="290" y="1"/>
                  </a:moveTo>
                  <a:cubicBezTo>
                    <a:pt x="130" y="1"/>
                    <a:pt x="1" y="130"/>
                    <a:pt x="1" y="290"/>
                  </a:cubicBezTo>
                  <a:lnTo>
                    <a:pt x="1" y="8597"/>
                  </a:lnTo>
                  <a:cubicBezTo>
                    <a:pt x="1" y="8764"/>
                    <a:pt x="130" y="8891"/>
                    <a:pt x="290" y="8891"/>
                  </a:cubicBezTo>
                  <a:lnTo>
                    <a:pt x="2344" y="8891"/>
                  </a:lnTo>
                  <a:lnTo>
                    <a:pt x="2344" y="11041"/>
                  </a:lnTo>
                  <a:cubicBezTo>
                    <a:pt x="2344" y="11202"/>
                    <a:pt x="2477" y="11334"/>
                    <a:pt x="2639" y="11334"/>
                  </a:cubicBezTo>
                  <a:lnTo>
                    <a:pt x="3901" y="11334"/>
                  </a:lnTo>
                  <a:cubicBezTo>
                    <a:pt x="4062" y="11334"/>
                    <a:pt x="4194" y="11202"/>
                    <a:pt x="4194" y="11041"/>
                  </a:cubicBezTo>
                  <a:lnTo>
                    <a:pt x="4194" y="8891"/>
                  </a:lnTo>
                  <a:lnTo>
                    <a:pt x="10528" y="8891"/>
                  </a:lnTo>
                  <a:lnTo>
                    <a:pt x="10528" y="11041"/>
                  </a:lnTo>
                  <a:cubicBezTo>
                    <a:pt x="10528" y="11202"/>
                    <a:pt x="10662" y="11334"/>
                    <a:pt x="10822" y="11334"/>
                  </a:cubicBezTo>
                  <a:lnTo>
                    <a:pt x="12085" y="11334"/>
                  </a:lnTo>
                  <a:cubicBezTo>
                    <a:pt x="12245" y="11334"/>
                    <a:pt x="12374" y="11202"/>
                    <a:pt x="12374" y="11041"/>
                  </a:cubicBezTo>
                  <a:lnTo>
                    <a:pt x="12374" y="8891"/>
                  </a:lnTo>
                  <a:lnTo>
                    <a:pt x="14428" y="8891"/>
                  </a:lnTo>
                  <a:cubicBezTo>
                    <a:pt x="14590" y="8891"/>
                    <a:pt x="14722" y="8764"/>
                    <a:pt x="14722" y="8597"/>
                  </a:cubicBezTo>
                  <a:lnTo>
                    <a:pt x="14722" y="290"/>
                  </a:lnTo>
                  <a:cubicBezTo>
                    <a:pt x="14722" y="130"/>
                    <a:pt x="14590" y="1"/>
                    <a:pt x="14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7820050" y="1625600"/>
              <a:ext cx="48425" cy="47000"/>
            </a:xfrm>
            <a:custGeom>
              <a:rect b="b" l="l" r="r" t="t"/>
              <a:pathLst>
                <a:path extrusionOk="0" h="1880" w="1937">
                  <a:moveTo>
                    <a:pt x="321" y="0"/>
                  </a:moveTo>
                  <a:cubicBezTo>
                    <a:pt x="246" y="0"/>
                    <a:pt x="171" y="29"/>
                    <a:pt x="114" y="86"/>
                  </a:cubicBezTo>
                  <a:cubicBezTo>
                    <a:pt x="1" y="200"/>
                    <a:pt x="1" y="390"/>
                    <a:pt x="114" y="504"/>
                  </a:cubicBezTo>
                  <a:lnTo>
                    <a:pt x="570" y="955"/>
                  </a:lnTo>
                  <a:lnTo>
                    <a:pt x="204" y="1320"/>
                  </a:lnTo>
                  <a:cubicBezTo>
                    <a:pt x="91" y="1434"/>
                    <a:pt x="91" y="1618"/>
                    <a:pt x="204" y="1732"/>
                  </a:cubicBezTo>
                  <a:cubicBezTo>
                    <a:pt x="261" y="1789"/>
                    <a:pt x="337" y="1818"/>
                    <a:pt x="408" y="1818"/>
                  </a:cubicBezTo>
                  <a:cubicBezTo>
                    <a:pt x="485" y="1818"/>
                    <a:pt x="560" y="1789"/>
                    <a:pt x="617" y="1732"/>
                  </a:cubicBezTo>
                  <a:lnTo>
                    <a:pt x="982" y="1372"/>
                  </a:lnTo>
                  <a:lnTo>
                    <a:pt x="1405" y="1794"/>
                  </a:lnTo>
                  <a:cubicBezTo>
                    <a:pt x="1461" y="1851"/>
                    <a:pt x="1538" y="1879"/>
                    <a:pt x="1613" y="1879"/>
                  </a:cubicBezTo>
                  <a:cubicBezTo>
                    <a:pt x="1689" y="1879"/>
                    <a:pt x="1765" y="1851"/>
                    <a:pt x="1822" y="1794"/>
                  </a:cubicBezTo>
                  <a:cubicBezTo>
                    <a:pt x="1936" y="1680"/>
                    <a:pt x="1936" y="1491"/>
                    <a:pt x="1822" y="1377"/>
                  </a:cubicBezTo>
                  <a:lnTo>
                    <a:pt x="1395" y="955"/>
                  </a:lnTo>
                  <a:lnTo>
                    <a:pt x="1775" y="575"/>
                  </a:lnTo>
                  <a:cubicBezTo>
                    <a:pt x="1888" y="462"/>
                    <a:pt x="1888" y="276"/>
                    <a:pt x="1775" y="162"/>
                  </a:cubicBezTo>
                  <a:cubicBezTo>
                    <a:pt x="1718" y="105"/>
                    <a:pt x="1643" y="77"/>
                    <a:pt x="1568" y="77"/>
                  </a:cubicBezTo>
                  <a:cubicBezTo>
                    <a:pt x="1493" y="77"/>
                    <a:pt x="1418" y="105"/>
                    <a:pt x="1361" y="162"/>
                  </a:cubicBezTo>
                  <a:lnTo>
                    <a:pt x="982" y="541"/>
                  </a:lnTo>
                  <a:lnTo>
                    <a:pt x="531" y="86"/>
                  </a:lnTo>
                  <a:cubicBezTo>
                    <a:pt x="472" y="29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7875800" y="1699750"/>
              <a:ext cx="48400" cy="46850"/>
            </a:xfrm>
            <a:custGeom>
              <a:rect b="b" l="l" r="r" t="t"/>
              <a:pathLst>
                <a:path extrusionOk="0" h="1874" w="1936">
                  <a:moveTo>
                    <a:pt x="320" y="0"/>
                  </a:moveTo>
                  <a:cubicBezTo>
                    <a:pt x="245" y="0"/>
                    <a:pt x="171" y="29"/>
                    <a:pt x="114" y="86"/>
                  </a:cubicBezTo>
                  <a:cubicBezTo>
                    <a:pt x="0" y="200"/>
                    <a:pt x="0" y="384"/>
                    <a:pt x="114" y="498"/>
                  </a:cubicBezTo>
                  <a:lnTo>
                    <a:pt x="565" y="949"/>
                  </a:lnTo>
                  <a:lnTo>
                    <a:pt x="204" y="1314"/>
                  </a:lnTo>
                  <a:cubicBezTo>
                    <a:pt x="85" y="1428"/>
                    <a:pt x="85" y="1617"/>
                    <a:pt x="204" y="1731"/>
                  </a:cubicBezTo>
                  <a:cubicBezTo>
                    <a:pt x="261" y="1788"/>
                    <a:pt x="332" y="1817"/>
                    <a:pt x="408" y="1817"/>
                  </a:cubicBezTo>
                  <a:cubicBezTo>
                    <a:pt x="484" y="1817"/>
                    <a:pt x="560" y="1788"/>
                    <a:pt x="617" y="1731"/>
                  </a:cubicBezTo>
                  <a:lnTo>
                    <a:pt x="981" y="1367"/>
                  </a:lnTo>
                  <a:lnTo>
                    <a:pt x="1404" y="1788"/>
                  </a:lnTo>
                  <a:cubicBezTo>
                    <a:pt x="1461" y="1845"/>
                    <a:pt x="1537" y="1873"/>
                    <a:pt x="1613" y="1873"/>
                  </a:cubicBezTo>
                  <a:cubicBezTo>
                    <a:pt x="1689" y="1873"/>
                    <a:pt x="1760" y="1845"/>
                    <a:pt x="1817" y="1788"/>
                  </a:cubicBezTo>
                  <a:cubicBezTo>
                    <a:pt x="1936" y="1674"/>
                    <a:pt x="1936" y="1490"/>
                    <a:pt x="1817" y="1376"/>
                  </a:cubicBezTo>
                  <a:lnTo>
                    <a:pt x="1395" y="949"/>
                  </a:lnTo>
                  <a:lnTo>
                    <a:pt x="1774" y="574"/>
                  </a:lnTo>
                  <a:cubicBezTo>
                    <a:pt x="1888" y="456"/>
                    <a:pt x="1888" y="270"/>
                    <a:pt x="1774" y="156"/>
                  </a:cubicBezTo>
                  <a:cubicBezTo>
                    <a:pt x="1717" y="100"/>
                    <a:pt x="1642" y="71"/>
                    <a:pt x="1568" y="71"/>
                  </a:cubicBezTo>
                  <a:cubicBezTo>
                    <a:pt x="1493" y="71"/>
                    <a:pt x="1419" y="100"/>
                    <a:pt x="1362" y="156"/>
                  </a:cubicBezTo>
                  <a:lnTo>
                    <a:pt x="981" y="536"/>
                  </a:lnTo>
                  <a:lnTo>
                    <a:pt x="526" y="86"/>
                  </a:lnTo>
                  <a:cubicBezTo>
                    <a:pt x="469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881000" y="1623750"/>
              <a:ext cx="30025" cy="26075"/>
            </a:xfrm>
            <a:custGeom>
              <a:rect b="b" l="l" r="r" t="t"/>
              <a:pathLst>
                <a:path extrusionOk="0" h="1043" w="1201">
                  <a:moveTo>
                    <a:pt x="867" y="1"/>
                  </a:moveTo>
                  <a:cubicBezTo>
                    <a:pt x="811" y="1"/>
                    <a:pt x="753" y="17"/>
                    <a:pt x="703" y="52"/>
                  </a:cubicBezTo>
                  <a:cubicBezTo>
                    <a:pt x="495" y="199"/>
                    <a:pt x="295" y="359"/>
                    <a:pt x="114" y="545"/>
                  </a:cubicBezTo>
                  <a:cubicBezTo>
                    <a:pt x="0" y="659"/>
                    <a:pt x="0" y="843"/>
                    <a:pt x="114" y="957"/>
                  </a:cubicBezTo>
                  <a:cubicBezTo>
                    <a:pt x="171" y="1014"/>
                    <a:pt x="247" y="1042"/>
                    <a:pt x="318" y="1042"/>
                  </a:cubicBezTo>
                  <a:cubicBezTo>
                    <a:pt x="394" y="1042"/>
                    <a:pt x="471" y="1014"/>
                    <a:pt x="528" y="957"/>
                  </a:cubicBezTo>
                  <a:cubicBezTo>
                    <a:pt x="684" y="801"/>
                    <a:pt x="854" y="659"/>
                    <a:pt x="1035" y="536"/>
                  </a:cubicBezTo>
                  <a:cubicBezTo>
                    <a:pt x="1167" y="440"/>
                    <a:pt x="1200" y="260"/>
                    <a:pt x="1111" y="127"/>
                  </a:cubicBezTo>
                  <a:cubicBezTo>
                    <a:pt x="1052" y="45"/>
                    <a:pt x="960" y="1"/>
                    <a:pt x="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7917775" y="1606175"/>
              <a:ext cx="108350" cy="35500"/>
            </a:xfrm>
            <a:custGeom>
              <a:rect b="b" l="l" r="r" t="t"/>
              <a:pathLst>
                <a:path extrusionOk="0" h="1420" w="4334">
                  <a:moveTo>
                    <a:pt x="1645" y="1"/>
                  </a:moveTo>
                  <a:cubicBezTo>
                    <a:pt x="1167" y="1"/>
                    <a:pt x="689" y="80"/>
                    <a:pt x="233" y="242"/>
                  </a:cubicBezTo>
                  <a:cubicBezTo>
                    <a:pt x="81" y="294"/>
                    <a:pt x="0" y="464"/>
                    <a:pt x="57" y="617"/>
                  </a:cubicBezTo>
                  <a:cubicBezTo>
                    <a:pt x="98" y="735"/>
                    <a:pt x="209" y="811"/>
                    <a:pt x="327" y="811"/>
                  </a:cubicBezTo>
                  <a:cubicBezTo>
                    <a:pt x="361" y="811"/>
                    <a:pt x="394" y="805"/>
                    <a:pt x="427" y="792"/>
                  </a:cubicBezTo>
                  <a:cubicBezTo>
                    <a:pt x="823" y="655"/>
                    <a:pt x="1236" y="587"/>
                    <a:pt x="1647" y="587"/>
                  </a:cubicBezTo>
                  <a:cubicBezTo>
                    <a:pt x="2115" y="587"/>
                    <a:pt x="2581" y="675"/>
                    <a:pt x="3018" y="849"/>
                  </a:cubicBezTo>
                  <a:lnTo>
                    <a:pt x="2965" y="930"/>
                  </a:lnTo>
                  <a:cubicBezTo>
                    <a:pt x="2847" y="1101"/>
                    <a:pt x="2961" y="1338"/>
                    <a:pt x="3169" y="1352"/>
                  </a:cubicBezTo>
                  <a:lnTo>
                    <a:pt x="3981" y="1418"/>
                  </a:lnTo>
                  <a:cubicBezTo>
                    <a:pt x="3987" y="1419"/>
                    <a:pt x="3994" y="1419"/>
                    <a:pt x="4000" y="1419"/>
                  </a:cubicBezTo>
                  <a:cubicBezTo>
                    <a:pt x="4198" y="1419"/>
                    <a:pt x="4333" y="1213"/>
                    <a:pt x="4246" y="1029"/>
                  </a:cubicBezTo>
                  <a:lnTo>
                    <a:pt x="3896" y="294"/>
                  </a:lnTo>
                  <a:cubicBezTo>
                    <a:pt x="3847" y="192"/>
                    <a:pt x="3749" y="139"/>
                    <a:pt x="3649" y="139"/>
                  </a:cubicBezTo>
                  <a:cubicBezTo>
                    <a:pt x="3565" y="139"/>
                    <a:pt x="3480" y="177"/>
                    <a:pt x="3425" y="256"/>
                  </a:cubicBezTo>
                  <a:lnTo>
                    <a:pt x="3359" y="356"/>
                  </a:lnTo>
                  <a:cubicBezTo>
                    <a:pt x="2818" y="121"/>
                    <a:pt x="2232" y="1"/>
                    <a:pt x="1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5"/>
          <p:cNvGrpSpPr/>
          <p:nvPr/>
        </p:nvGrpSpPr>
        <p:grpSpPr>
          <a:xfrm>
            <a:off x="5439593" y="1954626"/>
            <a:ext cx="315875" cy="368050"/>
            <a:chOff x="5347375" y="1520875"/>
            <a:chExt cx="315875" cy="368050"/>
          </a:xfrm>
        </p:grpSpPr>
        <p:sp>
          <p:nvSpPr>
            <p:cNvPr id="209" name="Google Shape;209;p5"/>
            <p:cNvSpPr/>
            <p:nvPr/>
          </p:nvSpPr>
          <p:spPr>
            <a:xfrm>
              <a:off x="5347375" y="1520875"/>
              <a:ext cx="315875" cy="368050"/>
            </a:xfrm>
            <a:custGeom>
              <a:rect b="b" l="l" r="r" t="t"/>
              <a:pathLst>
                <a:path extrusionOk="0" h="14722" w="12635">
                  <a:moveTo>
                    <a:pt x="7610" y="589"/>
                  </a:moveTo>
                  <a:lnTo>
                    <a:pt x="7610" y="1058"/>
                  </a:lnTo>
                  <a:lnTo>
                    <a:pt x="5024" y="1058"/>
                  </a:lnTo>
                  <a:lnTo>
                    <a:pt x="5024" y="589"/>
                  </a:lnTo>
                  <a:close/>
                  <a:moveTo>
                    <a:pt x="6320" y="2672"/>
                  </a:moveTo>
                  <a:cubicBezTo>
                    <a:pt x="9480" y="2672"/>
                    <a:pt x="12051" y="5243"/>
                    <a:pt x="12051" y="8408"/>
                  </a:cubicBezTo>
                  <a:cubicBezTo>
                    <a:pt x="12051" y="11568"/>
                    <a:pt x="9480" y="14139"/>
                    <a:pt x="6320" y="14139"/>
                  </a:cubicBezTo>
                  <a:cubicBezTo>
                    <a:pt x="3156" y="14139"/>
                    <a:pt x="584" y="11568"/>
                    <a:pt x="584" y="8408"/>
                  </a:cubicBezTo>
                  <a:cubicBezTo>
                    <a:pt x="584" y="5243"/>
                    <a:pt x="3156" y="2672"/>
                    <a:pt x="6320" y="2672"/>
                  </a:cubicBezTo>
                  <a:close/>
                  <a:moveTo>
                    <a:pt x="4731" y="1"/>
                  </a:moveTo>
                  <a:cubicBezTo>
                    <a:pt x="4569" y="1"/>
                    <a:pt x="4437" y="134"/>
                    <a:pt x="4437" y="295"/>
                  </a:cubicBezTo>
                  <a:lnTo>
                    <a:pt x="4437" y="1353"/>
                  </a:lnTo>
                  <a:cubicBezTo>
                    <a:pt x="4437" y="1514"/>
                    <a:pt x="4569" y="1647"/>
                    <a:pt x="4731" y="1647"/>
                  </a:cubicBezTo>
                  <a:lnTo>
                    <a:pt x="6026" y="1647"/>
                  </a:lnTo>
                  <a:lnTo>
                    <a:pt x="6026" y="2093"/>
                  </a:lnTo>
                  <a:cubicBezTo>
                    <a:pt x="4446" y="2164"/>
                    <a:pt x="2975" y="2814"/>
                    <a:pt x="1851" y="3939"/>
                  </a:cubicBezTo>
                  <a:cubicBezTo>
                    <a:pt x="656" y="5129"/>
                    <a:pt x="1" y="6718"/>
                    <a:pt x="1" y="8408"/>
                  </a:cubicBezTo>
                  <a:cubicBezTo>
                    <a:pt x="1" y="10092"/>
                    <a:pt x="656" y="11681"/>
                    <a:pt x="1851" y="12871"/>
                  </a:cubicBezTo>
                  <a:cubicBezTo>
                    <a:pt x="3042" y="14067"/>
                    <a:pt x="4631" y="14721"/>
                    <a:pt x="6320" y="14721"/>
                  </a:cubicBezTo>
                  <a:cubicBezTo>
                    <a:pt x="8004" y="14721"/>
                    <a:pt x="9594" y="14067"/>
                    <a:pt x="10784" y="12871"/>
                  </a:cubicBezTo>
                  <a:cubicBezTo>
                    <a:pt x="11980" y="11681"/>
                    <a:pt x="12635" y="10092"/>
                    <a:pt x="12635" y="8408"/>
                  </a:cubicBezTo>
                  <a:cubicBezTo>
                    <a:pt x="12635" y="6970"/>
                    <a:pt x="12160" y="5604"/>
                    <a:pt x="11282" y="4493"/>
                  </a:cubicBezTo>
                  <a:lnTo>
                    <a:pt x="11657" y="4119"/>
                  </a:lnTo>
                  <a:lnTo>
                    <a:pt x="12027" y="4489"/>
                  </a:lnTo>
                  <a:cubicBezTo>
                    <a:pt x="12084" y="4546"/>
                    <a:pt x="12160" y="4574"/>
                    <a:pt x="12236" y="4574"/>
                  </a:cubicBezTo>
                  <a:cubicBezTo>
                    <a:pt x="12307" y="4574"/>
                    <a:pt x="12383" y="4546"/>
                    <a:pt x="12440" y="4489"/>
                  </a:cubicBezTo>
                  <a:cubicBezTo>
                    <a:pt x="12554" y="4370"/>
                    <a:pt x="12554" y="4185"/>
                    <a:pt x="12440" y="4071"/>
                  </a:cubicBezTo>
                  <a:lnTo>
                    <a:pt x="11258" y="2890"/>
                  </a:lnTo>
                  <a:cubicBezTo>
                    <a:pt x="11201" y="2833"/>
                    <a:pt x="11127" y="2805"/>
                    <a:pt x="11051" y="2805"/>
                  </a:cubicBezTo>
                  <a:cubicBezTo>
                    <a:pt x="10976" y="2805"/>
                    <a:pt x="10901" y="2833"/>
                    <a:pt x="10841" y="2890"/>
                  </a:cubicBezTo>
                  <a:cubicBezTo>
                    <a:pt x="10728" y="3004"/>
                    <a:pt x="10728" y="3189"/>
                    <a:pt x="10841" y="3302"/>
                  </a:cubicBezTo>
                  <a:lnTo>
                    <a:pt x="11244" y="3701"/>
                  </a:lnTo>
                  <a:lnTo>
                    <a:pt x="10898" y="4053"/>
                  </a:lnTo>
                  <a:cubicBezTo>
                    <a:pt x="10860" y="4014"/>
                    <a:pt x="10822" y="3977"/>
                    <a:pt x="10784" y="3939"/>
                  </a:cubicBezTo>
                  <a:cubicBezTo>
                    <a:pt x="9660" y="2814"/>
                    <a:pt x="8190" y="2164"/>
                    <a:pt x="6609" y="2093"/>
                  </a:cubicBezTo>
                  <a:lnTo>
                    <a:pt x="6609" y="1647"/>
                  </a:lnTo>
                  <a:lnTo>
                    <a:pt x="7905" y="1647"/>
                  </a:lnTo>
                  <a:cubicBezTo>
                    <a:pt x="8066" y="1647"/>
                    <a:pt x="8199" y="1514"/>
                    <a:pt x="8199" y="1353"/>
                  </a:cubicBezTo>
                  <a:lnTo>
                    <a:pt x="8199" y="295"/>
                  </a:lnTo>
                  <a:cubicBezTo>
                    <a:pt x="8199" y="134"/>
                    <a:pt x="8066" y="1"/>
                    <a:pt x="7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5377750" y="1603425"/>
              <a:ext cx="255125" cy="255150"/>
            </a:xfrm>
            <a:custGeom>
              <a:rect b="b" l="l" r="r" t="t"/>
              <a:pathLst>
                <a:path extrusionOk="0" h="10206" w="10205">
                  <a:moveTo>
                    <a:pt x="5105" y="585"/>
                  </a:moveTo>
                  <a:cubicBezTo>
                    <a:pt x="7595" y="585"/>
                    <a:pt x="9622" y="2610"/>
                    <a:pt x="9622" y="5106"/>
                  </a:cubicBezTo>
                  <a:cubicBezTo>
                    <a:pt x="9622" y="7596"/>
                    <a:pt x="7595" y="9622"/>
                    <a:pt x="5105" y="9622"/>
                  </a:cubicBezTo>
                  <a:cubicBezTo>
                    <a:pt x="2609" y="9622"/>
                    <a:pt x="584" y="7596"/>
                    <a:pt x="584" y="5106"/>
                  </a:cubicBezTo>
                  <a:cubicBezTo>
                    <a:pt x="584" y="2610"/>
                    <a:pt x="2609" y="585"/>
                    <a:pt x="5105" y="585"/>
                  </a:cubicBezTo>
                  <a:close/>
                  <a:moveTo>
                    <a:pt x="5105" y="0"/>
                  </a:moveTo>
                  <a:cubicBezTo>
                    <a:pt x="2287" y="0"/>
                    <a:pt x="1" y="2288"/>
                    <a:pt x="1" y="5106"/>
                  </a:cubicBezTo>
                  <a:cubicBezTo>
                    <a:pt x="1" y="7918"/>
                    <a:pt x="2287" y="10206"/>
                    <a:pt x="5105" y="10206"/>
                  </a:cubicBezTo>
                  <a:cubicBezTo>
                    <a:pt x="7919" y="10206"/>
                    <a:pt x="10205" y="7918"/>
                    <a:pt x="10205" y="5106"/>
                  </a:cubicBezTo>
                  <a:cubicBezTo>
                    <a:pt x="10205" y="2288"/>
                    <a:pt x="7919" y="0"/>
                    <a:pt x="5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498025" y="1667950"/>
              <a:ext cx="14600" cy="70000"/>
            </a:xfrm>
            <a:custGeom>
              <a:rect b="b" l="l" r="r" t="t"/>
              <a:pathLst>
                <a:path extrusionOk="0" h="2800" w="584">
                  <a:moveTo>
                    <a:pt x="294" y="1"/>
                  </a:moveTo>
                  <a:cubicBezTo>
                    <a:pt x="128" y="1"/>
                    <a:pt x="0" y="134"/>
                    <a:pt x="0" y="294"/>
                  </a:cubicBezTo>
                  <a:lnTo>
                    <a:pt x="0" y="2506"/>
                  </a:lnTo>
                  <a:cubicBezTo>
                    <a:pt x="0" y="2667"/>
                    <a:pt x="128" y="2799"/>
                    <a:pt x="294" y="2799"/>
                  </a:cubicBezTo>
                  <a:cubicBezTo>
                    <a:pt x="456" y="2799"/>
                    <a:pt x="583" y="2667"/>
                    <a:pt x="583" y="2506"/>
                  </a:cubicBezTo>
                  <a:lnTo>
                    <a:pt x="583" y="294"/>
                  </a:lnTo>
                  <a:cubicBezTo>
                    <a:pt x="583" y="134"/>
                    <a:pt x="456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5498025" y="1805075"/>
              <a:ext cx="14600" cy="27875"/>
            </a:xfrm>
            <a:custGeom>
              <a:rect b="b" l="l" r="r" t="t"/>
              <a:pathLst>
                <a:path extrusionOk="0" h="1115" w="584">
                  <a:moveTo>
                    <a:pt x="294" y="0"/>
                  </a:moveTo>
                  <a:cubicBezTo>
                    <a:pt x="128" y="0"/>
                    <a:pt x="0" y="128"/>
                    <a:pt x="0" y="290"/>
                  </a:cubicBezTo>
                  <a:lnTo>
                    <a:pt x="0" y="820"/>
                  </a:lnTo>
                  <a:cubicBezTo>
                    <a:pt x="0" y="982"/>
                    <a:pt x="128" y="1115"/>
                    <a:pt x="294" y="1115"/>
                  </a:cubicBezTo>
                  <a:cubicBezTo>
                    <a:pt x="456" y="1115"/>
                    <a:pt x="583" y="982"/>
                    <a:pt x="583" y="820"/>
                  </a:cubicBezTo>
                  <a:lnTo>
                    <a:pt x="583" y="290"/>
                  </a:lnTo>
                  <a:cubicBezTo>
                    <a:pt x="583" y="128"/>
                    <a:pt x="456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5545100" y="1789425"/>
              <a:ext cx="24325" cy="25375"/>
            </a:xfrm>
            <a:custGeom>
              <a:rect b="b" l="l" r="r" t="t"/>
              <a:pathLst>
                <a:path extrusionOk="0" h="1015" w="973">
                  <a:moveTo>
                    <a:pt x="332" y="0"/>
                  </a:moveTo>
                  <a:cubicBezTo>
                    <a:pt x="272" y="0"/>
                    <a:pt x="210" y="19"/>
                    <a:pt x="157" y="57"/>
                  </a:cubicBezTo>
                  <a:cubicBezTo>
                    <a:pt x="29" y="152"/>
                    <a:pt x="1" y="331"/>
                    <a:pt x="95" y="465"/>
                  </a:cubicBezTo>
                  <a:lnTo>
                    <a:pt x="404" y="892"/>
                  </a:lnTo>
                  <a:cubicBezTo>
                    <a:pt x="461" y="972"/>
                    <a:pt x="550" y="1015"/>
                    <a:pt x="640" y="1015"/>
                  </a:cubicBezTo>
                  <a:cubicBezTo>
                    <a:pt x="702" y="1015"/>
                    <a:pt x="765" y="996"/>
                    <a:pt x="816" y="958"/>
                  </a:cubicBezTo>
                  <a:cubicBezTo>
                    <a:pt x="944" y="863"/>
                    <a:pt x="973" y="678"/>
                    <a:pt x="878" y="550"/>
                  </a:cubicBezTo>
                  <a:lnTo>
                    <a:pt x="570" y="118"/>
                  </a:lnTo>
                  <a:cubicBezTo>
                    <a:pt x="513" y="41"/>
                    <a:pt x="423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5574875" y="1748525"/>
              <a:ext cx="28950" cy="18700"/>
            </a:xfrm>
            <a:custGeom>
              <a:rect b="b" l="l" r="r" t="t"/>
              <a:pathLst>
                <a:path extrusionOk="0" h="748" w="1158">
                  <a:moveTo>
                    <a:pt x="331" y="0"/>
                  </a:moveTo>
                  <a:cubicBezTo>
                    <a:pt x="207" y="0"/>
                    <a:pt x="90" y="80"/>
                    <a:pt x="47" y="203"/>
                  </a:cubicBezTo>
                  <a:cubicBezTo>
                    <a:pt x="1" y="360"/>
                    <a:pt x="80" y="520"/>
                    <a:pt x="237" y="573"/>
                  </a:cubicBezTo>
                  <a:lnTo>
                    <a:pt x="741" y="734"/>
                  </a:lnTo>
                  <a:cubicBezTo>
                    <a:pt x="769" y="748"/>
                    <a:pt x="802" y="748"/>
                    <a:pt x="831" y="748"/>
                  </a:cubicBezTo>
                  <a:cubicBezTo>
                    <a:pt x="954" y="748"/>
                    <a:pt x="1067" y="673"/>
                    <a:pt x="1111" y="549"/>
                  </a:cubicBezTo>
                  <a:cubicBezTo>
                    <a:pt x="1157" y="393"/>
                    <a:pt x="1076" y="226"/>
                    <a:pt x="920" y="179"/>
                  </a:cubicBezTo>
                  <a:lnTo>
                    <a:pt x="417" y="14"/>
                  </a:lnTo>
                  <a:cubicBezTo>
                    <a:pt x="389" y="5"/>
                    <a:pt x="360" y="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5574875" y="1693900"/>
              <a:ext cx="28950" cy="18800"/>
            </a:xfrm>
            <a:custGeom>
              <a:rect b="b" l="l" r="r" t="t"/>
              <a:pathLst>
                <a:path extrusionOk="0" h="752" w="1158">
                  <a:moveTo>
                    <a:pt x="832" y="0"/>
                  </a:moveTo>
                  <a:cubicBezTo>
                    <a:pt x="802" y="0"/>
                    <a:pt x="771" y="5"/>
                    <a:pt x="741" y="16"/>
                  </a:cubicBezTo>
                  <a:lnTo>
                    <a:pt x="237" y="178"/>
                  </a:lnTo>
                  <a:cubicBezTo>
                    <a:pt x="80" y="229"/>
                    <a:pt x="1" y="395"/>
                    <a:pt x="47" y="548"/>
                  </a:cubicBezTo>
                  <a:cubicBezTo>
                    <a:pt x="90" y="671"/>
                    <a:pt x="204" y="751"/>
                    <a:pt x="327" y="751"/>
                  </a:cubicBezTo>
                  <a:cubicBezTo>
                    <a:pt x="356" y="751"/>
                    <a:pt x="389" y="747"/>
                    <a:pt x="417" y="737"/>
                  </a:cubicBezTo>
                  <a:lnTo>
                    <a:pt x="920" y="576"/>
                  </a:lnTo>
                  <a:cubicBezTo>
                    <a:pt x="1076" y="524"/>
                    <a:pt x="1157" y="357"/>
                    <a:pt x="1111" y="206"/>
                  </a:cubicBezTo>
                  <a:cubicBezTo>
                    <a:pt x="1069" y="80"/>
                    <a:pt x="954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5545100" y="1646400"/>
              <a:ext cx="24325" cy="25475"/>
            </a:xfrm>
            <a:custGeom>
              <a:rect b="b" l="l" r="r" t="t"/>
              <a:pathLst>
                <a:path extrusionOk="0" h="1019" w="973">
                  <a:moveTo>
                    <a:pt x="642" y="0"/>
                  </a:moveTo>
                  <a:cubicBezTo>
                    <a:pt x="550" y="0"/>
                    <a:pt x="461" y="42"/>
                    <a:pt x="404" y="123"/>
                  </a:cubicBezTo>
                  <a:lnTo>
                    <a:pt x="95" y="550"/>
                  </a:lnTo>
                  <a:cubicBezTo>
                    <a:pt x="1" y="683"/>
                    <a:pt x="29" y="867"/>
                    <a:pt x="157" y="962"/>
                  </a:cubicBezTo>
                  <a:cubicBezTo>
                    <a:pt x="209" y="1000"/>
                    <a:pt x="270" y="1019"/>
                    <a:pt x="332" y="1019"/>
                  </a:cubicBezTo>
                  <a:cubicBezTo>
                    <a:pt x="423" y="1019"/>
                    <a:pt x="513" y="977"/>
                    <a:pt x="570" y="896"/>
                  </a:cubicBezTo>
                  <a:lnTo>
                    <a:pt x="878" y="469"/>
                  </a:lnTo>
                  <a:cubicBezTo>
                    <a:pt x="973" y="336"/>
                    <a:pt x="944" y="151"/>
                    <a:pt x="816" y="57"/>
                  </a:cubicBezTo>
                  <a:cubicBezTo>
                    <a:pt x="763" y="19"/>
                    <a:pt x="702" y="0"/>
                    <a:pt x="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5498025" y="1628325"/>
              <a:ext cx="14600" cy="27900"/>
            </a:xfrm>
            <a:custGeom>
              <a:rect b="b" l="l" r="r" t="t"/>
              <a:pathLst>
                <a:path extrusionOk="0" h="1116" w="584">
                  <a:moveTo>
                    <a:pt x="294" y="1"/>
                  </a:moveTo>
                  <a:cubicBezTo>
                    <a:pt x="128" y="1"/>
                    <a:pt x="0" y="129"/>
                    <a:pt x="0" y="296"/>
                  </a:cubicBezTo>
                  <a:lnTo>
                    <a:pt x="0" y="822"/>
                  </a:lnTo>
                  <a:cubicBezTo>
                    <a:pt x="0" y="983"/>
                    <a:pt x="128" y="1115"/>
                    <a:pt x="294" y="1115"/>
                  </a:cubicBezTo>
                  <a:cubicBezTo>
                    <a:pt x="456" y="1115"/>
                    <a:pt x="583" y="983"/>
                    <a:pt x="583" y="822"/>
                  </a:cubicBezTo>
                  <a:lnTo>
                    <a:pt x="583" y="296"/>
                  </a:lnTo>
                  <a:cubicBezTo>
                    <a:pt x="583" y="129"/>
                    <a:pt x="456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5441200" y="1646400"/>
              <a:ext cx="24450" cy="25475"/>
            </a:xfrm>
            <a:custGeom>
              <a:rect b="b" l="l" r="r" t="t"/>
              <a:pathLst>
                <a:path extrusionOk="0" h="1019" w="978">
                  <a:moveTo>
                    <a:pt x="332" y="0"/>
                  </a:moveTo>
                  <a:cubicBezTo>
                    <a:pt x="272" y="0"/>
                    <a:pt x="212" y="19"/>
                    <a:pt x="161" y="57"/>
                  </a:cubicBezTo>
                  <a:cubicBezTo>
                    <a:pt x="29" y="151"/>
                    <a:pt x="1" y="336"/>
                    <a:pt x="95" y="469"/>
                  </a:cubicBezTo>
                  <a:lnTo>
                    <a:pt x="404" y="896"/>
                  </a:lnTo>
                  <a:cubicBezTo>
                    <a:pt x="465" y="977"/>
                    <a:pt x="551" y="1019"/>
                    <a:pt x="645" y="1019"/>
                  </a:cubicBezTo>
                  <a:cubicBezTo>
                    <a:pt x="702" y="1019"/>
                    <a:pt x="765" y="1000"/>
                    <a:pt x="816" y="962"/>
                  </a:cubicBezTo>
                  <a:cubicBezTo>
                    <a:pt x="945" y="867"/>
                    <a:pt x="978" y="683"/>
                    <a:pt x="878" y="550"/>
                  </a:cubicBezTo>
                  <a:lnTo>
                    <a:pt x="570" y="123"/>
                  </a:lnTo>
                  <a:cubicBezTo>
                    <a:pt x="512" y="42"/>
                    <a:pt x="422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5406800" y="1693900"/>
              <a:ext cx="28975" cy="18800"/>
            </a:xfrm>
            <a:custGeom>
              <a:rect b="b" l="l" r="r" t="t"/>
              <a:pathLst>
                <a:path extrusionOk="0" h="752" w="1159">
                  <a:moveTo>
                    <a:pt x="326" y="0"/>
                  </a:moveTo>
                  <a:cubicBezTo>
                    <a:pt x="205" y="0"/>
                    <a:pt x="90" y="80"/>
                    <a:pt x="48" y="206"/>
                  </a:cubicBezTo>
                  <a:cubicBezTo>
                    <a:pt x="0" y="357"/>
                    <a:pt x="81" y="524"/>
                    <a:pt x="238" y="576"/>
                  </a:cubicBezTo>
                  <a:lnTo>
                    <a:pt x="740" y="737"/>
                  </a:lnTo>
                  <a:cubicBezTo>
                    <a:pt x="769" y="747"/>
                    <a:pt x="803" y="751"/>
                    <a:pt x="831" y="751"/>
                  </a:cubicBezTo>
                  <a:cubicBezTo>
                    <a:pt x="954" y="751"/>
                    <a:pt x="1068" y="671"/>
                    <a:pt x="1110" y="548"/>
                  </a:cubicBezTo>
                  <a:cubicBezTo>
                    <a:pt x="1158" y="395"/>
                    <a:pt x="1077" y="229"/>
                    <a:pt x="921" y="178"/>
                  </a:cubicBezTo>
                  <a:lnTo>
                    <a:pt x="418" y="16"/>
                  </a:lnTo>
                  <a:cubicBezTo>
                    <a:pt x="388" y="5"/>
                    <a:pt x="357" y="0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5406800" y="1748525"/>
              <a:ext cx="28975" cy="18700"/>
            </a:xfrm>
            <a:custGeom>
              <a:rect b="b" l="l" r="r" t="t"/>
              <a:pathLst>
                <a:path extrusionOk="0" h="748" w="1159">
                  <a:moveTo>
                    <a:pt x="829" y="0"/>
                  </a:moveTo>
                  <a:cubicBezTo>
                    <a:pt x="800" y="0"/>
                    <a:pt x="770" y="5"/>
                    <a:pt x="740" y="14"/>
                  </a:cubicBezTo>
                  <a:lnTo>
                    <a:pt x="238" y="179"/>
                  </a:lnTo>
                  <a:cubicBezTo>
                    <a:pt x="81" y="226"/>
                    <a:pt x="0" y="393"/>
                    <a:pt x="48" y="549"/>
                  </a:cubicBezTo>
                  <a:cubicBezTo>
                    <a:pt x="91" y="673"/>
                    <a:pt x="205" y="748"/>
                    <a:pt x="328" y="748"/>
                  </a:cubicBezTo>
                  <a:cubicBezTo>
                    <a:pt x="356" y="748"/>
                    <a:pt x="389" y="748"/>
                    <a:pt x="418" y="734"/>
                  </a:cubicBezTo>
                  <a:lnTo>
                    <a:pt x="921" y="573"/>
                  </a:lnTo>
                  <a:cubicBezTo>
                    <a:pt x="1077" y="520"/>
                    <a:pt x="1158" y="360"/>
                    <a:pt x="1110" y="203"/>
                  </a:cubicBezTo>
                  <a:cubicBezTo>
                    <a:pt x="1069" y="80"/>
                    <a:pt x="954" y="0"/>
                    <a:pt x="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5441200" y="1789425"/>
              <a:ext cx="24450" cy="25375"/>
            </a:xfrm>
            <a:custGeom>
              <a:rect b="b" l="l" r="r" t="t"/>
              <a:pathLst>
                <a:path extrusionOk="0" h="1015" w="978">
                  <a:moveTo>
                    <a:pt x="642" y="0"/>
                  </a:moveTo>
                  <a:cubicBezTo>
                    <a:pt x="552" y="0"/>
                    <a:pt x="463" y="41"/>
                    <a:pt x="404" y="118"/>
                  </a:cubicBezTo>
                  <a:lnTo>
                    <a:pt x="95" y="550"/>
                  </a:lnTo>
                  <a:cubicBezTo>
                    <a:pt x="1" y="678"/>
                    <a:pt x="29" y="863"/>
                    <a:pt x="161" y="958"/>
                  </a:cubicBezTo>
                  <a:cubicBezTo>
                    <a:pt x="214" y="996"/>
                    <a:pt x="270" y="1015"/>
                    <a:pt x="332" y="1015"/>
                  </a:cubicBezTo>
                  <a:cubicBezTo>
                    <a:pt x="423" y="1015"/>
                    <a:pt x="513" y="972"/>
                    <a:pt x="570" y="892"/>
                  </a:cubicBezTo>
                  <a:lnTo>
                    <a:pt x="878" y="465"/>
                  </a:lnTo>
                  <a:cubicBezTo>
                    <a:pt x="978" y="331"/>
                    <a:pt x="945" y="152"/>
                    <a:pt x="816" y="57"/>
                  </a:cubicBezTo>
                  <a:cubicBezTo>
                    <a:pt x="763" y="19"/>
                    <a:pt x="702" y="0"/>
                    <a:pt x="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5"/>
          <p:cNvGrpSpPr/>
          <p:nvPr/>
        </p:nvGrpSpPr>
        <p:grpSpPr>
          <a:xfrm>
            <a:off x="4387681" y="3098176"/>
            <a:ext cx="368650" cy="222175"/>
            <a:chOff x="1630450" y="1594175"/>
            <a:chExt cx="368650" cy="222175"/>
          </a:xfrm>
        </p:grpSpPr>
        <p:sp>
          <p:nvSpPr>
            <p:cNvPr id="223" name="Google Shape;223;p5"/>
            <p:cNvSpPr/>
            <p:nvPr/>
          </p:nvSpPr>
          <p:spPr>
            <a:xfrm>
              <a:off x="1630450" y="1594175"/>
              <a:ext cx="368650" cy="222175"/>
            </a:xfrm>
            <a:custGeom>
              <a:rect b="b" l="l" r="r" t="t"/>
              <a:pathLst>
                <a:path extrusionOk="0" h="8887" w="14746">
                  <a:moveTo>
                    <a:pt x="14019" y="589"/>
                  </a:moveTo>
                  <a:lnTo>
                    <a:pt x="13360" y="2430"/>
                  </a:lnTo>
                  <a:lnTo>
                    <a:pt x="9882" y="2430"/>
                  </a:lnTo>
                  <a:cubicBezTo>
                    <a:pt x="9418" y="2430"/>
                    <a:pt x="8991" y="2615"/>
                    <a:pt x="8672" y="2952"/>
                  </a:cubicBezTo>
                  <a:cubicBezTo>
                    <a:pt x="8350" y="3289"/>
                    <a:pt x="8188" y="3729"/>
                    <a:pt x="8212" y="4200"/>
                  </a:cubicBezTo>
                  <a:cubicBezTo>
                    <a:pt x="8217" y="4280"/>
                    <a:pt x="8222" y="4360"/>
                    <a:pt x="8217" y="4446"/>
                  </a:cubicBezTo>
                  <a:cubicBezTo>
                    <a:pt x="8198" y="6524"/>
                    <a:pt x="6489" y="8213"/>
                    <a:pt x="4410" y="8213"/>
                  </a:cubicBezTo>
                  <a:cubicBezTo>
                    <a:pt x="4404" y="8213"/>
                    <a:pt x="4399" y="8213"/>
                    <a:pt x="4393" y="8213"/>
                  </a:cubicBezTo>
                  <a:cubicBezTo>
                    <a:pt x="3786" y="8213"/>
                    <a:pt x="3207" y="8075"/>
                    <a:pt x="2672" y="7800"/>
                  </a:cubicBezTo>
                  <a:cubicBezTo>
                    <a:pt x="1988" y="7449"/>
                    <a:pt x="1428" y="6908"/>
                    <a:pt x="1058" y="6230"/>
                  </a:cubicBezTo>
                  <a:cubicBezTo>
                    <a:pt x="750" y="5665"/>
                    <a:pt x="588" y="5021"/>
                    <a:pt x="594" y="4375"/>
                  </a:cubicBezTo>
                  <a:cubicBezTo>
                    <a:pt x="607" y="2288"/>
                    <a:pt x="2335" y="589"/>
                    <a:pt x="4446" y="589"/>
                  </a:cubicBezTo>
                  <a:close/>
                  <a:moveTo>
                    <a:pt x="745" y="6847"/>
                  </a:moveTo>
                  <a:cubicBezTo>
                    <a:pt x="1091" y="7364"/>
                    <a:pt x="1542" y="7800"/>
                    <a:pt x="2068" y="8128"/>
                  </a:cubicBezTo>
                  <a:lnTo>
                    <a:pt x="2064" y="8128"/>
                  </a:lnTo>
                  <a:cubicBezTo>
                    <a:pt x="1912" y="8237"/>
                    <a:pt x="1722" y="8299"/>
                    <a:pt x="1527" y="8299"/>
                  </a:cubicBezTo>
                  <a:cubicBezTo>
                    <a:pt x="1010" y="8299"/>
                    <a:pt x="594" y="7881"/>
                    <a:pt x="594" y="7364"/>
                  </a:cubicBezTo>
                  <a:cubicBezTo>
                    <a:pt x="594" y="7174"/>
                    <a:pt x="645" y="6998"/>
                    <a:pt x="745" y="6847"/>
                  </a:cubicBezTo>
                  <a:close/>
                  <a:moveTo>
                    <a:pt x="4446" y="0"/>
                  </a:moveTo>
                  <a:cubicBezTo>
                    <a:pt x="2017" y="0"/>
                    <a:pt x="24" y="1960"/>
                    <a:pt x="5" y="4370"/>
                  </a:cubicBezTo>
                  <a:cubicBezTo>
                    <a:pt x="0" y="5039"/>
                    <a:pt x="147" y="5704"/>
                    <a:pt x="437" y="6301"/>
                  </a:cubicBezTo>
                  <a:cubicBezTo>
                    <a:pt x="161" y="6586"/>
                    <a:pt x="5" y="6965"/>
                    <a:pt x="5" y="7364"/>
                  </a:cubicBezTo>
                  <a:cubicBezTo>
                    <a:pt x="5" y="8203"/>
                    <a:pt x="688" y="8886"/>
                    <a:pt x="1527" y="8886"/>
                  </a:cubicBezTo>
                  <a:cubicBezTo>
                    <a:pt x="1941" y="8886"/>
                    <a:pt x="2335" y="8715"/>
                    <a:pt x="2619" y="8422"/>
                  </a:cubicBezTo>
                  <a:cubicBezTo>
                    <a:pt x="3178" y="8673"/>
                    <a:pt x="3772" y="8801"/>
                    <a:pt x="4389" y="8801"/>
                  </a:cubicBezTo>
                  <a:lnTo>
                    <a:pt x="4408" y="8801"/>
                  </a:lnTo>
                  <a:cubicBezTo>
                    <a:pt x="6808" y="8801"/>
                    <a:pt x="8777" y="6851"/>
                    <a:pt x="8805" y="4451"/>
                  </a:cubicBezTo>
                  <a:cubicBezTo>
                    <a:pt x="8805" y="4356"/>
                    <a:pt x="8805" y="4261"/>
                    <a:pt x="8801" y="4167"/>
                  </a:cubicBezTo>
                  <a:cubicBezTo>
                    <a:pt x="8781" y="3863"/>
                    <a:pt x="8891" y="3573"/>
                    <a:pt x="9099" y="3355"/>
                  </a:cubicBezTo>
                  <a:cubicBezTo>
                    <a:pt x="9304" y="3136"/>
                    <a:pt x="9583" y="3018"/>
                    <a:pt x="9882" y="3018"/>
                  </a:cubicBezTo>
                  <a:lnTo>
                    <a:pt x="13568" y="3018"/>
                  </a:lnTo>
                  <a:cubicBezTo>
                    <a:pt x="13692" y="3018"/>
                    <a:pt x="13806" y="2943"/>
                    <a:pt x="13844" y="2823"/>
                  </a:cubicBezTo>
                  <a:lnTo>
                    <a:pt x="14712" y="394"/>
                  </a:lnTo>
                  <a:cubicBezTo>
                    <a:pt x="14745" y="304"/>
                    <a:pt x="14731" y="204"/>
                    <a:pt x="14674" y="125"/>
                  </a:cubicBezTo>
                  <a:cubicBezTo>
                    <a:pt x="14621" y="48"/>
                    <a:pt x="14531" y="0"/>
                    <a:pt x="14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667675" y="1646725"/>
              <a:ext cx="31350" cy="36200"/>
            </a:xfrm>
            <a:custGeom>
              <a:rect b="b" l="l" r="r" t="t"/>
              <a:pathLst>
                <a:path extrusionOk="0" h="1448" w="1254">
                  <a:moveTo>
                    <a:pt x="933" y="0"/>
                  </a:moveTo>
                  <a:cubicBezTo>
                    <a:pt x="859" y="0"/>
                    <a:pt x="784" y="29"/>
                    <a:pt x="727" y="86"/>
                  </a:cubicBezTo>
                  <a:cubicBezTo>
                    <a:pt x="447" y="361"/>
                    <a:pt x="229" y="679"/>
                    <a:pt x="67" y="1034"/>
                  </a:cubicBezTo>
                  <a:cubicBezTo>
                    <a:pt x="1" y="1182"/>
                    <a:pt x="73" y="1358"/>
                    <a:pt x="219" y="1424"/>
                  </a:cubicBezTo>
                  <a:cubicBezTo>
                    <a:pt x="257" y="1438"/>
                    <a:pt x="295" y="1447"/>
                    <a:pt x="338" y="1447"/>
                  </a:cubicBezTo>
                  <a:cubicBezTo>
                    <a:pt x="447" y="1447"/>
                    <a:pt x="556" y="1381"/>
                    <a:pt x="603" y="1272"/>
                  </a:cubicBezTo>
                  <a:cubicBezTo>
                    <a:pt x="732" y="983"/>
                    <a:pt x="912" y="727"/>
                    <a:pt x="1139" y="504"/>
                  </a:cubicBezTo>
                  <a:cubicBezTo>
                    <a:pt x="1253" y="390"/>
                    <a:pt x="1253" y="200"/>
                    <a:pt x="1139" y="86"/>
                  </a:cubicBezTo>
                  <a:cubicBezTo>
                    <a:pt x="1082" y="29"/>
                    <a:pt x="1008" y="0"/>
                    <a:pt x="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662700" y="1696900"/>
              <a:ext cx="155750" cy="85175"/>
            </a:xfrm>
            <a:custGeom>
              <a:rect b="b" l="l" r="r" t="t"/>
              <a:pathLst>
                <a:path extrusionOk="0" h="3407" w="6230">
                  <a:moveTo>
                    <a:pt x="294" y="1"/>
                  </a:moveTo>
                  <a:cubicBezTo>
                    <a:pt x="134" y="1"/>
                    <a:pt x="1" y="128"/>
                    <a:pt x="1" y="294"/>
                  </a:cubicBezTo>
                  <a:cubicBezTo>
                    <a:pt x="1" y="2011"/>
                    <a:pt x="1400" y="3406"/>
                    <a:pt x="3118" y="3406"/>
                  </a:cubicBezTo>
                  <a:cubicBezTo>
                    <a:pt x="4835" y="3406"/>
                    <a:pt x="6230" y="2011"/>
                    <a:pt x="6230" y="294"/>
                  </a:cubicBezTo>
                  <a:cubicBezTo>
                    <a:pt x="6230" y="128"/>
                    <a:pt x="6097" y="1"/>
                    <a:pt x="5936" y="1"/>
                  </a:cubicBezTo>
                  <a:cubicBezTo>
                    <a:pt x="5774" y="1"/>
                    <a:pt x="5641" y="128"/>
                    <a:pt x="5641" y="294"/>
                  </a:cubicBezTo>
                  <a:cubicBezTo>
                    <a:pt x="5641" y="1685"/>
                    <a:pt x="4507" y="2823"/>
                    <a:pt x="3118" y="2823"/>
                  </a:cubicBezTo>
                  <a:cubicBezTo>
                    <a:pt x="1723" y="2823"/>
                    <a:pt x="589" y="1685"/>
                    <a:pt x="589" y="294"/>
                  </a:cubicBezTo>
                  <a:cubicBezTo>
                    <a:pt x="589" y="128"/>
                    <a:pt x="456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5"/>
          <p:cNvSpPr txBox="1"/>
          <p:nvPr>
            <p:ph type="ctrTitle"/>
          </p:nvPr>
        </p:nvSpPr>
        <p:spPr>
          <a:xfrm>
            <a:off x="2986225" y="174525"/>
            <a:ext cx="4625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F4F4F4"/>
              </a:buClr>
              <a:buSzPts val="2800"/>
              <a:buNone/>
            </a:pP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PRESENT APPROACH</a:t>
            </a:r>
            <a:endParaRPr/>
          </a:p>
        </p:txBody>
      </p:sp>
      <p:sp>
        <p:nvSpPr>
          <p:cNvPr id="227" name="Google Shape;227;p5"/>
          <p:cNvSpPr txBox="1"/>
          <p:nvPr/>
        </p:nvSpPr>
        <p:spPr>
          <a:xfrm>
            <a:off x="1516079" y="1164382"/>
            <a:ext cx="6255600" cy="3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 the Impact of Returns on Net Sales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share of Outdoor Protection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Share of Orders from Sales Visits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Retailer Inventory Costs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 Revenue Growth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Retailer Throughput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8" name="Google Shape;228;p5"/>
          <p:cNvGrpSpPr/>
          <p:nvPr/>
        </p:nvGrpSpPr>
        <p:grpSpPr>
          <a:xfrm>
            <a:off x="1160706" y="4817771"/>
            <a:ext cx="752784" cy="208539"/>
            <a:chOff x="5921900" y="2275075"/>
            <a:chExt cx="368050" cy="122650"/>
          </a:xfrm>
        </p:grpSpPr>
        <p:sp>
          <p:nvSpPr>
            <p:cNvPr id="229" name="Google Shape;229;p5"/>
            <p:cNvSpPr/>
            <p:nvPr/>
          </p:nvSpPr>
          <p:spPr>
            <a:xfrm>
              <a:off x="5921900" y="2275075"/>
              <a:ext cx="338150" cy="122650"/>
            </a:xfrm>
            <a:custGeom>
              <a:rect b="b" l="l" r="r" t="t"/>
              <a:pathLst>
                <a:path extrusionOk="0" h="4906" w="13526">
                  <a:moveTo>
                    <a:pt x="2325" y="3018"/>
                  </a:moveTo>
                  <a:cubicBezTo>
                    <a:pt x="2680" y="3018"/>
                    <a:pt x="2975" y="3312"/>
                    <a:pt x="2975" y="3668"/>
                  </a:cubicBezTo>
                  <a:cubicBezTo>
                    <a:pt x="2975" y="4029"/>
                    <a:pt x="2680" y="4318"/>
                    <a:pt x="2325" y="4318"/>
                  </a:cubicBezTo>
                  <a:cubicBezTo>
                    <a:pt x="1964" y="4318"/>
                    <a:pt x="1675" y="4029"/>
                    <a:pt x="1675" y="3668"/>
                  </a:cubicBezTo>
                  <a:cubicBezTo>
                    <a:pt x="1675" y="3312"/>
                    <a:pt x="1964" y="3018"/>
                    <a:pt x="2325" y="3018"/>
                  </a:cubicBezTo>
                  <a:close/>
                  <a:moveTo>
                    <a:pt x="12240" y="3018"/>
                  </a:moveTo>
                  <a:cubicBezTo>
                    <a:pt x="12597" y="3018"/>
                    <a:pt x="12890" y="3312"/>
                    <a:pt x="12890" y="3668"/>
                  </a:cubicBezTo>
                  <a:cubicBezTo>
                    <a:pt x="12890" y="4029"/>
                    <a:pt x="12597" y="4318"/>
                    <a:pt x="12240" y="4318"/>
                  </a:cubicBezTo>
                  <a:cubicBezTo>
                    <a:pt x="11880" y="4318"/>
                    <a:pt x="11585" y="4029"/>
                    <a:pt x="11585" y="3668"/>
                  </a:cubicBezTo>
                  <a:cubicBezTo>
                    <a:pt x="11585" y="3312"/>
                    <a:pt x="11880" y="3018"/>
                    <a:pt x="12240" y="3018"/>
                  </a:cubicBezTo>
                  <a:close/>
                  <a:moveTo>
                    <a:pt x="295" y="1"/>
                  </a:moveTo>
                  <a:cubicBezTo>
                    <a:pt x="129" y="1"/>
                    <a:pt x="0" y="134"/>
                    <a:pt x="0" y="295"/>
                  </a:cubicBezTo>
                  <a:cubicBezTo>
                    <a:pt x="0" y="1069"/>
                    <a:pt x="850" y="1700"/>
                    <a:pt x="2031" y="1880"/>
                  </a:cubicBezTo>
                  <a:lnTo>
                    <a:pt x="2031" y="2468"/>
                  </a:lnTo>
                  <a:cubicBezTo>
                    <a:pt x="1491" y="2600"/>
                    <a:pt x="1086" y="3090"/>
                    <a:pt x="1086" y="3668"/>
                  </a:cubicBezTo>
                  <a:cubicBezTo>
                    <a:pt x="1086" y="4351"/>
                    <a:pt x="1642" y="4906"/>
                    <a:pt x="2325" y="4906"/>
                  </a:cubicBezTo>
                  <a:cubicBezTo>
                    <a:pt x="3004" y="4906"/>
                    <a:pt x="3558" y="4351"/>
                    <a:pt x="3558" y="3668"/>
                  </a:cubicBezTo>
                  <a:cubicBezTo>
                    <a:pt x="3558" y="3090"/>
                    <a:pt x="3160" y="2600"/>
                    <a:pt x="2619" y="2468"/>
                  </a:cubicBezTo>
                  <a:lnTo>
                    <a:pt x="2619" y="1932"/>
                  </a:lnTo>
                  <a:lnTo>
                    <a:pt x="11946" y="1932"/>
                  </a:lnTo>
                  <a:lnTo>
                    <a:pt x="11946" y="2468"/>
                  </a:lnTo>
                  <a:cubicBezTo>
                    <a:pt x="11406" y="2600"/>
                    <a:pt x="11002" y="3090"/>
                    <a:pt x="11002" y="3668"/>
                  </a:cubicBezTo>
                  <a:cubicBezTo>
                    <a:pt x="11002" y="4351"/>
                    <a:pt x="11557" y="4906"/>
                    <a:pt x="12240" y="4906"/>
                  </a:cubicBezTo>
                  <a:cubicBezTo>
                    <a:pt x="12919" y="4906"/>
                    <a:pt x="13474" y="4351"/>
                    <a:pt x="13474" y="3668"/>
                  </a:cubicBezTo>
                  <a:cubicBezTo>
                    <a:pt x="13474" y="3090"/>
                    <a:pt x="13070" y="2600"/>
                    <a:pt x="12529" y="2468"/>
                  </a:cubicBezTo>
                  <a:lnTo>
                    <a:pt x="12529" y="1899"/>
                  </a:lnTo>
                  <a:cubicBezTo>
                    <a:pt x="12796" y="1870"/>
                    <a:pt x="13052" y="1818"/>
                    <a:pt x="13284" y="1742"/>
                  </a:cubicBezTo>
                  <a:cubicBezTo>
                    <a:pt x="13440" y="1695"/>
                    <a:pt x="13526" y="1529"/>
                    <a:pt x="13479" y="1372"/>
                  </a:cubicBezTo>
                  <a:cubicBezTo>
                    <a:pt x="13436" y="1249"/>
                    <a:pt x="13322" y="1169"/>
                    <a:pt x="13197" y="1169"/>
                  </a:cubicBezTo>
                  <a:cubicBezTo>
                    <a:pt x="13168" y="1169"/>
                    <a:pt x="13138" y="1174"/>
                    <a:pt x="13109" y="1183"/>
                  </a:cubicBezTo>
                  <a:cubicBezTo>
                    <a:pt x="12772" y="1286"/>
                    <a:pt x="12387" y="1343"/>
                    <a:pt x="11999" y="1343"/>
                  </a:cubicBezTo>
                  <a:lnTo>
                    <a:pt x="2724" y="1343"/>
                  </a:lnTo>
                  <a:cubicBezTo>
                    <a:pt x="1462" y="1343"/>
                    <a:pt x="584" y="793"/>
                    <a:pt x="584" y="295"/>
                  </a:cubicBezTo>
                  <a:cubicBezTo>
                    <a:pt x="584" y="134"/>
                    <a:pt x="456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6267275" y="2275075"/>
              <a:ext cx="22675" cy="30525"/>
            </a:xfrm>
            <a:custGeom>
              <a:rect b="b" l="l" r="r" t="t"/>
              <a:pathLst>
                <a:path extrusionOk="0" h="1221" w="907">
                  <a:moveTo>
                    <a:pt x="612" y="1"/>
                  </a:moveTo>
                  <a:cubicBezTo>
                    <a:pt x="451" y="1"/>
                    <a:pt x="319" y="134"/>
                    <a:pt x="319" y="295"/>
                  </a:cubicBezTo>
                  <a:cubicBezTo>
                    <a:pt x="319" y="437"/>
                    <a:pt x="251" y="585"/>
                    <a:pt x="115" y="722"/>
                  </a:cubicBezTo>
                  <a:cubicBezTo>
                    <a:pt x="1" y="841"/>
                    <a:pt x="6" y="1026"/>
                    <a:pt x="119" y="1139"/>
                  </a:cubicBezTo>
                  <a:cubicBezTo>
                    <a:pt x="176" y="1196"/>
                    <a:pt x="251" y="1220"/>
                    <a:pt x="323" y="1220"/>
                  </a:cubicBezTo>
                  <a:cubicBezTo>
                    <a:pt x="399" y="1220"/>
                    <a:pt x="475" y="1192"/>
                    <a:pt x="536" y="1135"/>
                  </a:cubicBezTo>
                  <a:cubicBezTo>
                    <a:pt x="779" y="883"/>
                    <a:pt x="906" y="594"/>
                    <a:pt x="906" y="295"/>
                  </a:cubicBezTo>
                  <a:cubicBezTo>
                    <a:pt x="906" y="134"/>
                    <a:pt x="774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3789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/>
          <p:nvPr/>
        </p:nvSpPr>
        <p:spPr>
          <a:xfrm>
            <a:off x="61461" y="155422"/>
            <a:ext cx="1098551" cy="793532"/>
          </a:xfrm>
          <a:custGeom>
            <a:rect b="b" l="l" r="r" t="t"/>
            <a:pathLst>
              <a:path extrusionOk="0" h="6296" w="9344">
                <a:moveTo>
                  <a:pt x="6153" y="0"/>
                </a:moveTo>
                <a:cubicBezTo>
                  <a:pt x="5508" y="0"/>
                  <a:pt x="4822" y="102"/>
                  <a:pt x="4234" y="279"/>
                </a:cubicBezTo>
                <a:cubicBezTo>
                  <a:pt x="1" y="795"/>
                  <a:pt x="1112" y="6295"/>
                  <a:pt x="4560" y="6295"/>
                </a:cubicBezTo>
                <a:cubicBezTo>
                  <a:pt x="4985" y="6295"/>
                  <a:pt x="5447" y="6214"/>
                  <a:pt x="5936" y="6027"/>
                </a:cubicBezTo>
                <a:cubicBezTo>
                  <a:pt x="7428" y="5599"/>
                  <a:pt x="9344" y="2195"/>
                  <a:pt x="8276" y="703"/>
                </a:cubicBezTo>
                <a:cubicBezTo>
                  <a:pt x="7903" y="204"/>
                  <a:pt x="7067" y="0"/>
                  <a:pt x="61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6"/>
          <p:cNvGrpSpPr/>
          <p:nvPr/>
        </p:nvGrpSpPr>
        <p:grpSpPr>
          <a:xfrm>
            <a:off x="976037" y="2789225"/>
            <a:ext cx="368050" cy="232500"/>
            <a:chOff x="2855150" y="2720775"/>
            <a:chExt cx="368050" cy="232500"/>
          </a:xfrm>
        </p:grpSpPr>
        <p:sp>
          <p:nvSpPr>
            <p:cNvPr id="237" name="Google Shape;237;p6"/>
            <p:cNvSpPr/>
            <p:nvPr/>
          </p:nvSpPr>
          <p:spPr>
            <a:xfrm>
              <a:off x="2855150" y="2720775"/>
              <a:ext cx="368050" cy="232500"/>
            </a:xfrm>
            <a:custGeom>
              <a:rect b="b" l="l" r="r" t="t"/>
              <a:pathLst>
                <a:path extrusionOk="0" h="9300" w="14722">
                  <a:moveTo>
                    <a:pt x="7358" y="3802"/>
                  </a:moveTo>
                  <a:cubicBezTo>
                    <a:pt x="7829" y="3802"/>
                    <a:pt x="8208" y="4181"/>
                    <a:pt x="8208" y="4651"/>
                  </a:cubicBezTo>
                  <a:cubicBezTo>
                    <a:pt x="8208" y="5016"/>
                    <a:pt x="7976" y="5330"/>
                    <a:pt x="7653" y="5453"/>
                  </a:cubicBezTo>
                  <a:lnTo>
                    <a:pt x="7653" y="4356"/>
                  </a:lnTo>
                  <a:cubicBezTo>
                    <a:pt x="7653" y="4196"/>
                    <a:pt x="7520" y="4067"/>
                    <a:pt x="7358" y="4067"/>
                  </a:cubicBezTo>
                  <a:cubicBezTo>
                    <a:pt x="7198" y="4067"/>
                    <a:pt x="7065" y="4196"/>
                    <a:pt x="7065" y="4356"/>
                  </a:cubicBezTo>
                  <a:lnTo>
                    <a:pt x="7065" y="5453"/>
                  </a:lnTo>
                  <a:cubicBezTo>
                    <a:pt x="6742" y="5330"/>
                    <a:pt x="6509" y="5016"/>
                    <a:pt x="6509" y="4651"/>
                  </a:cubicBezTo>
                  <a:cubicBezTo>
                    <a:pt x="6509" y="4181"/>
                    <a:pt x="6889" y="3802"/>
                    <a:pt x="7358" y="3802"/>
                  </a:cubicBezTo>
                  <a:close/>
                  <a:moveTo>
                    <a:pt x="3132" y="3815"/>
                  </a:moveTo>
                  <a:cubicBezTo>
                    <a:pt x="3393" y="3958"/>
                    <a:pt x="3577" y="4281"/>
                    <a:pt x="3577" y="4651"/>
                  </a:cubicBezTo>
                  <a:cubicBezTo>
                    <a:pt x="3577" y="5026"/>
                    <a:pt x="3393" y="5348"/>
                    <a:pt x="3132" y="5486"/>
                  </a:cubicBezTo>
                  <a:lnTo>
                    <a:pt x="3132" y="3815"/>
                  </a:lnTo>
                  <a:close/>
                  <a:moveTo>
                    <a:pt x="11591" y="3815"/>
                  </a:moveTo>
                  <a:lnTo>
                    <a:pt x="11591" y="5486"/>
                  </a:lnTo>
                  <a:cubicBezTo>
                    <a:pt x="11325" y="5348"/>
                    <a:pt x="11144" y="5026"/>
                    <a:pt x="11144" y="4651"/>
                  </a:cubicBezTo>
                  <a:cubicBezTo>
                    <a:pt x="11144" y="4281"/>
                    <a:pt x="11325" y="3958"/>
                    <a:pt x="11591" y="3815"/>
                  </a:cubicBezTo>
                  <a:close/>
                  <a:moveTo>
                    <a:pt x="1087" y="3550"/>
                  </a:moveTo>
                  <a:lnTo>
                    <a:pt x="1087" y="5751"/>
                  </a:lnTo>
                  <a:lnTo>
                    <a:pt x="584" y="5751"/>
                  </a:lnTo>
                  <a:lnTo>
                    <a:pt x="584" y="3550"/>
                  </a:lnTo>
                  <a:close/>
                  <a:moveTo>
                    <a:pt x="14133" y="3550"/>
                  </a:moveTo>
                  <a:lnTo>
                    <a:pt x="14133" y="5751"/>
                  </a:lnTo>
                  <a:lnTo>
                    <a:pt x="13631" y="5751"/>
                  </a:lnTo>
                  <a:lnTo>
                    <a:pt x="13631" y="3550"/>
                  </a:lnTo>
                  <a:close/>
                  <a:moveTo>
                    <a:pt x="2543" y="2506"/>
                  </a:moveTo>
                  <a:lnTo>
                    <a:pt x="2543" y="3451"/>
                  </a:lnTo>
                  <a:lnTo>
                    <a:pt x="2543" y="5856"/>
                  </a:lnTo>
                  <a:lnTo>
                    <a:pt x="2543" y="6800"/>
                  </a:lnTo>
                  <a:lnTo>
                    <a:pt x="584" y="6800"/>
                  </a:lnTo>
                  <a:lnTo>
                    <a:pt x="584" y="6340"/>
                  </a:lnTo>
                  <a:lnTo>
                    <a:pt x="1381" y="6340"/>
                  </a:lnTo>
                  <a:cubicBezTo>
                    <a:pt x="1542" y="6340"/>
                    <a:pt x="1676" y="6206"/>
                    <a:pt x="1676" y="6046"/>
                  </a:cubicBezTo>
                  <a:lnTo>
                    <a:pt x="1676" y="3256"/>
                  </a:lnTo>
                  <a:cubicBezTo>
                    <a:pt x="1676" y="3095"/>
                    <a:pt x="1542" y="2967"/>
                    <a:pt x="1381" y="2967"/>
                  </a:cubicBezTo>
                  <a:lnTo>
                    <a:pt x="584" y="2967"/>
                  </a:lnTo>
                  <a:lnTo>
                    <a:pt x="584" y="2506"/>
                  </a:lnTo>
                  <a:close/>
                  <a:moveTo>
                    <a:pt x="14133" y="2506"/>
                  </a:moveTo>
                  <a:lnTo>
                    <a:pt x="14133" y="2967"/>
                  </a:lnTo>
                  <a:lnTo>
                    <a:pt x="13336" y="2967"/>
                  </a:lnTo>
                  <a:cubicBezTo>
                    <a:pt x="13176" y="2967"/>
                    <a:pt x="13042" y="3095"/>
                    <a:pt x="13042" y="3256"/>
                  </a:cubicBezTo>
                  <a:lnTo>
                    <a:pt x="13042" y="6046"/>
                  </a:lnTo>
                  <a:cubicBezTo>
                    <a:pt x="13042" y="6206"/>
                    <a:pt x="13176" y="6340"/>
                    <a:pt x="13336" y="6340"/>
                  </a:cubicBezTo>
                  <a:lnTo>
                    <a:pt x="14133" y="6340"/>
                  </a:lnTo>
                  <a:lnTo>
                    <a:pt x="14133" y="6800"/>
                  </a:lnTo>
                  <a:lnTo>
                    <a:pt x="12174" y="6800"/>
                  </a:lnTo>
                  <a:lnTo>
                    <a:pt x="12174" y="5856"/>
                  </a:lnTo>
                  <a:lnTo>
                    <a:pt x="12174" y="3451"/>
                  </a:lnTo>
                  <a:lnTo>
                    <a:pt x="12174" y="2506"/>
                  </a:lnTo>
                  <a:close/>
                  <a:moveTo>
                    <a:pt x="14133" y="590"/>
                  </a:moveTo>
                  <a:lnTo>
                    <a:pt x="14133" y="1918"/>
                  </a:lnTo>
                  <a:lnTo>
                    <a:pt x="11884" y="1918"/>
                  </a:lnTo>
                  <a:cubicBezTo>
                    <a:pt x="11718" y="1918"/>
                    <a:pt x="11591" y="2050"/>
                    <a:pt x="11591" y="2212"/>
                  </a:cubicBezTo>
                  <a:lnTo>
                    <a:pt x="11591" y="3195"/>
                  </a:lnTo>
                  <a:cubicBezTo>
                    <a:pt x="10997" y="3346"/>
                    <a:pt x="10557" y="3939"/>
                    <a:pt x="10557" y="4651"/>
                  </a:cubicBezTo>
                  <a:cubicBezTo>
                    <a:pt x="10557" y="5363"/>
                    <a:pt x="10997" y="5960"/>
                    <a:pt x="11591" y="6112"/>
                  </a:cubicBezTo>
                  <a:lnTo>
                    <a:pt x="11591" y="7089"/>
                  </a:lnTo>
                  <a:cubicBezTo>
                    <a:pt x="11591" y="7255"/>
                    <a:pt x="11718" y="7384"/>
                    <a:pt x="11884" y="7384"/>
                  </a:cubicBezTo>
                  <a:lnTo>
                    <a:pt x="14133" y="7384"/>
                  </a:lnTo>
                  <a:lnTo>
                    <a:pt x="14133" y="8717"/>
                  </a:lnTo>
                  <a:lnTo>
                    <a:pt x="7653" y="8717"/>
                  </a:lnTo>
                  <a:lnTo>
                    <a:pt x="7653" y="6059"/>
                  </a:lnTo>
                  <a:cubicBezTo>
                    <a:pt x="8302" y="5922"/>
                    <a:pt x="8796" y="5343"/>
                    <a:pt x="8796" y="4651"/>
                  </a:cubicBezTo>
                  <a:cubicBezTo>
                    <a:pt x="8796" y="3859"/>
                    <a:pt x="8151" y="3213"/>
                    <a:pt x="7358" y="3213"/>
                  </a:cubicBezTo>
                  <a:cubicBezTo>
                    <a:pt x="6566" y="3213"/>
                    <a:pt x="5922" y="3859"/>
                    <a:pt x="5922" y="4651"/>
                  </a:cubicBezTo>
                  <a:cubicBezTo>
                    <a:pt x="5922" y="5343"/>
                    <a:pt x="6415" y="5922"/>
                    <a:pt x="7065" y="6059"/>
                  </a:cubicBezTo>
                  <a:lnTo>
                    <a:pt x="7065" y="8717"/>
                  </a:lnTo>
                  <a:lnTo>
                    <a:pt x="584" y="8717"/>
                  </a:lnTo>
                  <a:lnTo>
                    <a:pt x="584" y="7384"/>
                  </a:lnTo>
                  <a:lnTo>
                    <a:pt x="2837" y="7384"/>
                  </a:lnTo>
                  <a:cubicBezTo>
                    <a:pt x="2999" y="7384"/>
                    <a:pt x="3132" y="7255"/>
                    <a:pt x="3132" y="7089"/>
                  </a:cubicBezTo>
                  <a:lnTo>
                    <a:pt x="3132" y="6112"/>
                  </a:lnTo>
                  <a:cubicBezTo>
                    <a:pt x="3719" y="5960"/>
                    <a:pt x="4161" y="5363"/>
                    <a:pt x="4161" y="4651"/>
                  </a:cubicBezTo>
                  <a:cubicBezTo>
                    <a:pt x="4161" y="3939"/>
                    <a:pt x="3719" y="3346"/>
                    <a:pt x="3132" y="3195"/>
                  </a:cubicBezTo>
                  <a:lnTo>
                    <a:pt x="3132" y="2212"/>
                  </a:lnTo>
                  <a:cubicBezTo>
                    <a:pt x="3132" y="2050"/>
                    <a:pt x="2999" y="1918"/>
                    <a:pt x="2837" y="1918"/>
                  </a:cubicBezTo>
                  <a:lnTo>
                    <a:pt x="584" y="1918"/>
                  </a:lnTo>
                  <a:lnTo>
                    <a:pt x="584" y="590"/>
                  </a:lnTo>
                  <a:lnTo>
                    <a:pt x="7065" y="590"/>
                  </a:lnTo>
                  <a:lnTo>
                    <a:pt x="7065" y="1424"/>
                  </a:lnTo>
                  <a:cubicBezTo>
                    <a:pt x="7065" y="1586"/>
                    <a:pt x="7198" y="1719"/>
                    <a:pt x="7358" y="1719"/>
                  </a:cubicBezTo>
                  <a:cubicBezTo>
                    <a:pt x="7520" y="1719"/>
                    <a:pt x="7653" y="1586"/>
                    <a:pt x="7653" y="1424"/>
                  </a:cubicBezTo>
                  <a:lnTo>
                    <a:pt x="7653" y="590"/>
                  </a:lnTo>
                  <a:close/>
                  <a:moveTo>
                    <a:pt x="290" y="1"/>
                  </a:moveTo>
                  <a:cubicBezTo>
                    <a:pt x="128" y="1"/>
                    <a:pt x="1" y="134"/>
                    <a:pt x="1" y="296"/>
                  </a:cubicBezTo>
                  <a:lnTo>
                    <a:pt x="1" y="2212"/>
                  </a:lnTo>
                  <a:lnTo>
                    <a:pt x="1" y="3256"/>
                  </a:lnTo>
                  <a:lnTo>
                    <a:pt x="1" y="6046"/>
                  </a:lnTo>
                  <a:lnTo>
                    <a:pt x="1" y="7094"/>
                  </a:lnTo>
                  <a:lnTo>
                    <a:pt x="1" y="9006"/>
                  </a:lnTo>
                  <a:cubicBezTo>
                    <a:pt x="1" y="9167"/>
                    <a:pt x="128" y="9300"/>
                    <a:pt x="290" y="9300"/>
                  </a:cubicBezTo>
                  <a:lnTo>
                    <a:pt x="14428" y="9300"/>
                  </a:lnTo>
                  <a:cubicBezTo>
                    <a:pt x="14589" y="9300"/>
                    <a:pt x="14722" y="9167"/>
                    <a:pt x="14722" y="9006"/>
                  </a:cubicBezTo>
                  <a:lnTo>
                    <a:pt x="14722" y="7089"/>
                  </a:lnTo>
                  <a:lnTo>
                    <a:pt x="14722" y="6046"/>
                  </a:lnTo>
                  <a:lnTo>
                    <a:pt x="14722" y="3256"/>
                  </a:lnTo>
                  <a:lnTo>
                    <a:pt x="14722" y="2212"/>
                  </a:lnTo>
                  <a:lnTo>
                    <a:pt x="14722" y="296"/>
                  </a:lnTo>
                  <a:cubicBezTo>
                    <a:pt x="14722" y="134"/>
                    <a:pt x="14589" y="1"/>
                    <a:pt x="14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031750" y="2770375"/>
              <a:ext cx="14750" cy="24225"/>
            </a:xfrm>
            <a:custGeom>
              <a:rect b="b" l="l" r="r" t="t"/>
              <a:pathLst>
                <a:path extrusionOk="0" h="969" w="590">
                  <a:moveTo>
                    <a:pt x="294" y="0"/>
                  </a:moveTo>
                  <a:cubicBezTo>
                    <a:pt x="134" y="0"/>
                    <a:pt x="1" y="129"/>
                    <a:pt x="1" y="294"/>
                  </a:cubicBezTo>
                  <a:lnTo>
                    <a:pt x="1" y="674"/>
                  </a:lnTo>
                  <a:cubicBezTo>
                    <a:pt x="1" y="835"/>
                    <a:pt x="134" y="968"/>
                    <a:pt x="294" y="968"/>
                  </a:cubicBezTo>
                  <a:cubicBezTo>
                    <a:pt x="456" y="968"/>
                    <a:pt x="589" y="835"/>
                    <a:pt x="589" y="674"/>
                  </a:cubicBezTo>
                  <a:lnTo>
                    <a:pt x="589" y="294"/>
                  </a:lnTo>
                  <a:cubicBezTo>
                    <a:pt x="589" y="129"/>
                    <a:pt x="456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2900450" y="2829675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5" y="0"/>
                  </a:moveTo>
                  <a:cubicBezTo>
                    <a:pt x="219" y="0"/>
                    <a:pt x="143" y="34"/>
                    <a:pt x="86" y="91"/>
                  </a:cubicBezTo>
                  <a:cubicBezTo>
                    <a:pt x="34" y="142"/>
                    <a:pt x="0" y="219"/>
                    <a:pt x="0" y="295"/>
                  </a:cubicBezTo>
                  <a:cubicBezTo>
                    <a:pt x="0" y="376"/>
                    <a:pt x="34" y="451"/>
                    <a:pt x="86" y="503"/>
                  </a:cubicBezTo>
                  <a:cubicBezTo>
                    <a:pt x="143" y="560"/>
                    <a:pt x="219" y="589"/>
                    <a:pt x="295" y="589"/>
                  </a:cubicBezTo>
                  <a:cubicBezTo>
                    <a:pt x="370" y="589"/>
                    <a:pt x="447" y="560"/>
                    <a:pt x="499" y="503"/>
                  </a:cubicBezTo>
                  <a:cubicBezTo>
                    <a:pt x="556" y="451"/>
                    <a:pt x="589" y="376"/>
                    <a:pt x="589" y="295"/>
                  </a:cubicBezTo>
                  <a:cubicBezTo>
                    <a:pt x="589" y="219"/>
                    <a:pt x="556" y="142"/>
                    <a:pt x="499" y="91"/>
                  </a:cubicBezTo>
                  <a:cubicBezTo>
                    <a:pt x="447" y="34"/>
                    <a:pt x="370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3163175" y="2829675"/>
              <a:ext cx="14600" cy="14725"/>
            </a:xfrm>
            <a:custGeom>
              <a:rect b="b" l="l" r="r" t="t"/>
              <a:pathLst>
                <a:path extrusionOk="0" h="589" w="584">
                  <a:moveTo>
                    <a:pt x="294" y="0"/>
                  </a:moveTo>
                  <a:cubicBezTo>
                    <a:pt x="213" y="0"/>
                    <a:pt x="137" y="34"/>
                    <a:pt x="86" y="91"/>
                  </a:cubicBezTo>
                  <a:cubicBezTo>
                    <a:pt x="29" y="142"/>
                    <a:pt x="1" y="219"/>
                    <a:pt x="1" y="295"/>
                  </a:cubicBezTo>
                  <a:cubicBezTo>
                    <a:pt x="1" y="376"/>
                    <a:pt x="29" y="451"/>
                    <a:pt x="86" y="503"/>
                  </a:cubicBezTo>
                  <a:cubicBezTo>
                    <a:pt x="137" y="560"/>
                    <a:pt x="213" y="589"/>
                    <a:pt x="294" y="589"/>
                  </a:cubicBezTo>
                  <a:cubicBezTo>
                    <a:pt x="371" y="589"/>
                    <a:pt x="446" y="560"/>
                    <a:pt x="498" y="503"/>
                  </a:cubicBezTo>
                  <a:cubicBezTo>
                    <a:pt x="555" y="451"/>
                    <a:pt x="584" y="376"/>
                    <a:pt x="584" y="295"/>
                  </a:cubicBezTo>
                  <a:cubicBezTo>
                    <a:pt x="584" y="219"/>
                    <a:pt x="555" y="142"/>
                    <a:pt x="498" y="91"/>
                  </a:cubicBezTo>
                  <a:cubicBezTo>
                    <a:pt x="446" y="34"/>
                    <a:pt x="371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6"/>
          <p:cNvGrpSpPr/>
          <p:nvPr/>
        </p:nvGrpSpPr>
        <p:grpSpPr>
          <a:xfrm>
            <a:off x="477961" y="436045"/>
            <a:ext cx="265550" cy="368050"/>
            <a:chOff x="4154825" y="1520875"/>
            <a:chExt cx="265550" cy="368050"/>
          </a:xfrm>
        </p:grpSpPr>
        <p:sp>
          <p:nvSpPr>
            <p:cNvPr id="242" name="Google Shape;242;p6"/>
            <p:cNvSpPr/>
            <p:nvPr/>
          </p:nvSpPr>
          <p:spPr>
            <a:xfrm>
              <a:off x="4280775" y="1825450"/>
              <a:ext cx="58850" cy="40850"/>
            </a:xfrm>
            <a:custGeom>
              <a:rect b="b" l="l" r="r" t="t"/>
              <a:pathLst>
                <a:path extrusionOk="0" h="1634" w="2354">
                  <a:moveTo>
                    <a:pt x="290" y="1"/>
                  </a:moveTo>
                  <a:cubicBezTo>
                    <a:pt x="129" y="1"/>
                    <a:pt x="0" y="134"/>
                    <a:pt x="0" y="295"/>
                  </a:cubicBezTo>
                  <a:cubicBezTo>
                    <a:pt x="0" y="456"/>
                    <a:pt x="129" y="589"/>
                    <a:pt x="290" y="589"/>
                  </a:cubicBezTo>
                  <a:cubicBezTo>
                    <a:pt x="427" y="589"/>
                    <a:pt x="565" y="603"/>
                    <a:pt x="693" y="637"/>
                  </a:cubicBezTo>
                  <a:cubicBezTo>
                    <a:pt x="1154" y="751"/>
                    <a:pt x="1542" y="1054"/>
                    <a:pt x="1761" y="1476"/>
                  </a:cubicBezTo>
                  <a:cubicBezTo>
                    <a:pt x="1813" y="1576"/>
                    <a:pt x="1917" y="1633"/>
                    <a:pt x="2021" y="1633"/>
                  </a:cubicBezTo>
                  <a:cubicBezTo>
                    <a:pt x="2069" y="1633"/>
                    <a:pt x="2116" y="1618"/>
                    <a:pt x="2159" y="1599"/>
                  </a:cubicBezTo>
                  <a:cubicBezTo>
                    <a:pt x="2301" y="1524"/>
                    <a:pt x="2354" y="1343"/>
                    <a:pt x="2282" y="1201"/>
                  </a:cubicBezTo>
                  <a:cubicBezTo>
                    <a:pt x="1984" y="637"/>
                    <a:pt x="1457" y="224"/>
                    <a:pt x="835" y="68"/>
                  </a:cubicBezTo>
                  <a:cubicBezTo>
                    <a:pt x="660" y="24"/>
                    <a:pt x="4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237725" y="1834500"/>
              <a:ext cx="30375" cy="29525"/>
            </a:xfrm>
            <a:custGeom>
              <a:rect b="b" l="l" r="r" t="t"/>
              <a:pathLst>
                <a:path extrusionOk="0" h="1181" w="1215">
                  <a:moveTo>
                    <a:pt x="884" y="1"/>
                  </a:moveTo>
                  <a:cubicBezTo>
                    <a:pt x="825" y="1"/>
                    <a:pt x="765" y="19"/>
                    <a:pt x="712" y="56"/>
                  </a:cubicBezTo>
                  <a:cubicBezTo>
                    <a:pt x="456" y="236"/>
                    <a:pt x="242" y="469"/>
                    <a:pt x="80" y="740"/>
                  </a:cubicBezTo>
                  <a:cubicBezTo>
                    <a:pt x="1" y="877"/>
                    <a:pt x="43" y="1057"/>
                    <a:pt x="185" y="1138"/>
                  </a:cubicBezTo>
                  <a:cubicBezTo>
                    <a:pt x="233" y="1167"/>
                    <a:pt x="285" y="1180"/>
                    <a:pt x="332" y="1180"/>
                  </a:cubicBezTo>
                  <a:cubicBezTo>
                    <a:pt x="432" y="1180"/>
                    <a:pt x="531" y="1129"/>
                    <a:pt x="584" y="1038"/>
                  </a:cubicBezTo>
                  <a:cubicBezTo>
                    <a:pt x="702" y="839"/>
                    <a:pt x="864" y="663"/>
                    <a:pt x="1054" y="531"/>
                  </a:cubicBezTo>
                  <a:cubicBezTo>
                    <a:pt x="1181" y="440"/>
                    <a:pt x="1214" y="256"/>
                    <a:pt x="1120" y="122"/>
                  </a:cubicBezTo>
                  <a:cubicBezTo>
                    <a:pt x="1063" y="43"/>
                    <a:pt x="974" y="1"/>
                    <a:pt x="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4154825" y="1520875"/>
              <a:ext cx="265550" cy="368050"/>
            </a:xfrm>
            <a:custGeom>
              <a:rect b="b" l="l" r="r" t="t"/>
              <a:pathLst>
                <a:path extrusionOk="0" h="14722" w="10622">
                  <a:moveTo>
                    <a:pt x="10024" y="589"/>
                  </a:moveTo>
                  <a:cubicBezTo>
                    <a:pt x="10006" y="940"/>
                    <a:pt x="9943" y="1286"/>
                    <a:pt x="9844" y="1623"/>
                  </a:cubicBezTo>
                  <a:cubicBezTo>
                    <a:pt x="9683" y="1491"/>
                    <a:pt x="9470" y="1410"/>
                    <a:pt x="9242" y="1410"/>
                  </a:cubicBezTo>
                  <a:cubicBezTo>
                    <a:pt x="8715" y="1410"/>
                    <a:pt x="8292" y="1833"/>
                    <a:pt x="8292" y="2354"/>
                  </a:cubicBezTo>
                  <a:lnTo>
                    <a:pt x="8292" y="2586"/>
                  </a:lnTo>
                  <a:cubicBezTo>
                    <a:pt x="8292" y="2786"/>
                    <a:pt x="8132" y="2947"/>
                    <a:pt x="7933" y="2947"/>
                  </a:cubicBezTo>
                  <a:cubicBezTo>
                    <a:pt x="7733" y="2947"/>
                    <a:pt x="7567" y="2786"/>
                    <a:pt x="7567" y="2586"/>
                  </a:cubicBezTo>
                  <a:lnTo>
                    <a:pt x="7567" y="2354"/>
                  </a:lnTo>
                  <a:cubicBezTo>
                    <a:pt x="7567" y="1833"/>
                    <a:pt x="7145" y="1410"/>
                    <a:pt x="6623" y="1410"/>
                  </a:cubicBezTo>
                  <a:cubicBezTo>
                    <a:pt x="6101" y="1410"/>
                    <a:pt x="5674" y="1833"/>
                    <a:pt x="5674" y="2354"/>
                  </a:cubicBezTo>
                  <a:lnTo>
                    <a:pt x="5674" y="2586"/>
                  </a:lnTo>
                  <a:cubicBezTo>
                    <a:pt x="5674" y="2786"/>
                    <a:pt x="5513" y="2947"/>
                    <a:pt x="5314" y="2947"/>
                  </a:cubicBezTo>
                  <a:cubicBezTo>
                    <a:pt x="5115" y="2947"/>
                    <a:pt x="4953" y="2786"/>
                    <a:pt x="4953" y="2586"/>
                  </a:cubicBezTo>
                  <a:lnTo>
                    <a:pt x="4953" y="2354"/>
                  </a:lnTo>
                  <a:cubicBezTo>
                    <a:pt x="4953" y="1833"/>
                    <a:pt x="4526" y="1410"/>
                    <a:pt x="4004" y="1410"/>
                  </a:cubicBezTo>
                  <a:cubicBezTo>
                    <a:pt x="3482" y="1410"/>
                    <a:pt x="3055" y="1833"/>
                    <a:pt x="3055" y="2354"/>
                  </a:cubicBezTo>
                  <a:lnTo>
                    <a:pt x="3055" y="2586"/>
                  </a:lnTo>
                  <a:cubicBezTo>
                    <a:pt x="3055" y="2786"/>
                    <a:pt x="2894" y="2947"/>
                    <a:pt x="2695" y="2947"/>
                  </a:cubicBezTo>
                  <a:cubicBezTo>
                    <a:pt x="2496" y="2947"/>
                    <a:pt x="2334" y="2786"/>
                    <a:pt x="2334" y="2586"/>
                  </a:cubicBezTo>
                  <a:lnTo>
                    <a:pt x="2334" y="2354"/>
                  </a:lnTo>
                  <a:cubicBezTo>
                    <a:pt x="2334" y="1833"/>
                    <a:pt x="1907" y="1410"/>
                    <a:pt x="1386" y="1410"/>
                  </a:cubicBezTo>
                  <a:cubicBezTo>
                    <a:pt x="1153" y="1410"/>
                    <a:pt x="944" y="1491"/>
                    <a:pt x="778" y="1623"/>
                  </a:cubicBezTo>
                  <a:cubicBezTo>
                    <a:pt x="679" y="1286"/>
                    <a:pt x="622" y="940"/>
                    <a:pt x="598" y="589"/>
                  </a:cubicBezTo>
                  <a:close/>
                  <a:moveTo>
                    <a:pt x="9242" y="1993"/>
                  </a:moveTo>
                  <a:cubicBezTo>
                    <a:pt x="9417" y="1993"/>
                    <a:pt x="9564" y="2122"/>
                    <a:pt x="9593" y="2288"/>
                  </a:cubicBezTo>
                  <a:cubicBezTo>
                    <a:pt x="8924" y="3720"/>
                    <a:pt x="7552" y="4745"/>
                    <a:pt x="5987" y="4968"/>
                  </a:cubicBezTo>
                  <a:cubicBezTo>
                    <a:pt x="5764" y="5001"/>
                    <a:pt x="5539" y="5018"/>
                    <a:pt x="5313" y="5018"/>
                  </a:cubicBezTo>
                  <a:cubicBezTo>
                    <a:pt x="5087" y="5018"/>
                    <a:pt x="4861" y="5001"/>
                    <a:pt x="4635" y="4968"/>
                  </a:cubicBezTo>
                  <a:cubicBezTo>
                    <a:pt x="3074" y="4745"/>
                    <a:pt x="1699" y="3720"/>
                    <a:pt x="1029" y="2288"/>
                  </a:cubicBezTo>
                  <a:cubicBezTo>
                    <a:pt x="1062" y="2122"/>
                    <a:pt x="1205" y="1993"/>
                    <a:pt x="1386" y="1993"/>
                  </a:cubicBezTo>
                  <a:cubicBezTo>
                    <a:pt x="1585" y="1993"/>
                    <a:pt x="1745" y="2159"/>
                    <a:pt x="1745" y="2354"/>
                  </a:cubicBezTo>
                  <a:lnTo>
                    <a:pt x="1745" y="2586"/>
                  </a:lnTo>
                  <a:cubicBezTo>
                    <a:pt x="1745" y="3108"/>
                    <a:pt x="2172" y="3535"/>
                    <a:pt x="2695" y="3535"/>
                  </a:cubicBezTo>
                  <a:cubicBezTo>
                    <a:pt x="3217" y="3535"/>
                    <a:pt x="3644" y="3108"/>
                    <a:pt x="3644" y="2586"/>
                  </a:cubicBezTo>
                  <a:lnTo>
                    <a:pt x="3644" y="2354"/>
                  </a:lnTo>
                  <a:cubicBezTo>
                    <a:pt x="3644" y="2159"/>
                    <a:pt x="3805" y="1993"/>
                    <a:pt x="4004" y="1993"/>
                  </a:cubicBezTo>
                  <a:cubicBezTo>
                    <a:pt x="4204" y="1993"/>
                    <a:pt x="4364" y="2159"/>
                    <a:pt x="4364" y="2354"/>
                  </a:cubicBezTo>
                  <a:lnTo>
                    <a:pt x="4364" y="2586"/>
                  </a:lnTo>
                  <a:cubicBezTo>
                    <a:pt x="4364" y="3108"/>
                    <a:pt x="4791" y="3535"/>
                    <a:pt x="5314" y="3535"/>
                  </a:cubicBezTo>
                  <a:cubicBezTo>
                    <a:pt x="5835" y="3535"/>
                    <a:pt x="6262" y="3108"/>
                    <a:pt x="6262" y="2586"/>
                  </a:cubicBezTo>
                  <a:lnTo>
                    <a:pt x="6262" y="2354"/>
                  </a:lnTo>
                  <a:cubicBezTo>
                    <a:pt x="6262" y="2159"/>
                    <a:pt x="6424" y="1993"/>
                    <a:pt x="6623" y="1993"/>
                  </a:cubicBezTo>
                  <a:cubicBezTo>
                    <a:pt x="6823" y="1993"/>
                    <a:pt x="6983" y="2159"/>
                    <a:pt x="6983" y="2354"/>
                  </a:cubicBezTo>
                  <a:lnTo>
                    <a:pt x="6983" y="2586"/>
                  </a:lnTo>
                  <a:cubicBezTo>
                    <a:pt x="6983" y="3108"/>
                    <a:pt x="7405" y="3535"/>
                    <a:pt x="7933" y="3535"/>
                  </a:cubicBezTo>
                  <a:cubicBezTo>
                    <a:pt x="8454" y="3535"/>
                    <a:pt x="8877" y="3108"/>
                    <a:pt x="8877" y="2586"/>
                  </a:cubicBezTo>
                  <a:lnTo>
                    <a:pt x="8877" y="2354"/>
                  </a:lnTo>
                  <a:cubicBezTo>
                    <a:pt x="8877" y="2159"/>
                    <a:pt x="9043" y="1993"/>
                    <a:pt x="9242" y="1993"/>
                  </a:cubicBezTo>
                  <a:close/>
                  <a:moveTo>
                    <a:pt x="5736" y="5584"/>
                  </a:moveTo>
                  <a:lnTo>
                    <a:pt x="5736" y="9347"/>
                  </a:lnTo>
                  <a:lnTo>
                    <a:pt x="4887" y="9347"/>
                  </a:lnTo>
                  <a:lnTo>
                    <a:pt x="4887" y="5584"/>
                  </a:lnTo>
                  <a:cubicBezTo>
                    <a:pt x="5029" y="5599"/>
                    <a:pt x="5172" y="5604"/>
                    <a:pt x="5314" y="5604"/>
                  </a:cubicBezTo>
                  <a:cubicBezTo>
                    <a:pt x="5456" y="5604"/>
                    <a:pt x="5594" y="5599"/>
                    <a:pt x="5736" y="5584"/>
                  </a:cubicBezTo>
                  <a:close/>
                  <a:moveTo>
                    <a:pt x="6799" y="9930"/>
                  </a:moveTo>
                  <a:cubicBezTo>
                    <a:pt x="6856" y="9930"/>
                    <a:pt x="6908" y="9983"/>
                    <a:pt x="6908" y="10040"/>
                  </a:cubicBezTo>
                  <a:cubicBezTo>
                    <a:pt x="6908" y="10096"/>
                    <a:pt x="6856" y="10149"/>
                    <a:pt x="6799" y="10149"/>
                  </a:cubicBezTo>
                  <a:lnTo>
                    <a:pt x="3829" y="10149"/>
                  </a:lnTo>
                  <a:cubicBezTo>
                    <a:pt x="3766" y="10149"/>
                    <a:pt x="3720" y="10096"/>
                    <a:pt x="3720" y="10040"/>
                  </a:cubicBezTo>
                  <a:cubicBezTo>
                    <a:pt x="3720" y="9983"/>
                    <a:pt x="3766" y="9930"/>
                    <a:pt x="3829" y="9930"/>
                  </a:cubicBezTo>
                  <a:close/>
                  <a:moveTo>
                    <a:pt x="5736" y="10732"/>
                  </a:moveTo>
                  <a:lnTo>
                    <a:pt x="5736" y="11202"/>
                  </a:lnTo>
                  <a:cubicBezTo>
                    <a:pt x="5596" y="11183"/>
                    <a:pt x="5454" y="11173"/>
                    <a:pt x="5312" y="11173"/>
                  </a:cubicBezTo>
                  <a:cubicBezTo>
                    <a:pt x="5169" y="11173"/>
                    <a:pt x="5027" y="11183"/>
                    <a:pt x="4887" y="11202"/>
                  </a:cubicBezTo>
                  <a:lnTo>
                    <a:pt x="4887" y="10732"/>
                  </a:lnTo>
                  <a:close/>
                  <a:moveTo>
                    <a:pt x="5311" y="11759"/>
                  </a:moveTo>
                  <a:cubicBezTo>
                    <a:pt x="5530" y="11759"/>
                    <a:pt x="5748" y="11785"/>
                    <a:pt x="5958" y="11837"/>
                  </a:cubicBezTo>
                  <a:cubicBezTo>
                    <a:pt x="7055" y="12113"/>
                    <a:pt x="7847" y="13033"/>
                    <a:pt x="7970" y="14139"/>
                  </a:cubicBezTo>
                  <a:lnTo>
                    <a:pt x="2656" y="14139"/>
                  </a:lnTo>
                  <a:cubicBezTo>
                    <a:pt x="2776" y="13033"/>
                    <a:pt x="3567" y="12113"/>
                    <a:pt x="4664" y="11837"/>
                  </a:cubicBezTo>
                  <a:cubicBezTo>
                    <a:pt x="4875" y="11785"/>
                    <a:pt x="5093" y="11759"/>
                    <a:pt x="5311" y="11759"/>
                  </a:cubicBezTo>
                  <a:close/>
                  <a:moveTo>
                    <a:pt x="294" y="1"/>
                  </a:moveTo>
                  <a:cubicBezTo>
                    <a:pt x="219" y="1"/>
                    <a:pt x="142" y="34"/>
                    <a:pt x="90" y="86"/>
                  </a:cubicBezTo>
                  <a:cubicBezTo>
                    <a:pt x="33" y="143"/>
                    <a:pt x="0" y="215"/>
                    <a:pt x="0" y="295"/>
                  </a:cubicBezTo>
                  <a:cubicBezTo>
                    <a:pt x="0" y="1049"/>
                    <a:pt x="157" y="1776"/>
                    <a:pt x="465" y="2459"/>
                  </a:cubicBezTo>
                  <a:cubicBezTo>
                    <a:pt x="825" y="3265"/>
                    <a:pt x="1390" y="3977"/>
                    <a:pt x="2093" y="4517"/>
                  </a:cubicBezTo>
                  <a:cubicBezTo>
                    <a:pt x="2742" y="5010"/>
                    <a:pt x="3501" y="5352"/>
                    <a:pt x="4298" y="5505"/>
                  </a:cubicBezTo>
                  <a:lnTo>
                    <a:pt x="4298" y="9347"/>
                  </a:lnTo>
                  <a:lnTo>
                    <a:pt x="3829" y="9347"/>
                  </a:lnTo>
                  <a:cubicBezTo>
                    <a:pt x="3444" y="9347"/>
                    <a:pt x="3131" y="9655"/>
                    <a:pt x="3131" y="10040"/>
                  </a:cubicBezTo>
                  <a:cubicBezTo>
                    <a:pt x="3131" y="10423"/>
                    <a:pt x="3444" y="10732"/>
                    <a:pt x="3829" y="10732"/>
                  </a:cubicBezTo>
                  <a:lnTo>
                    <a:pt x="4298" y="10732"/>
                  </a:lnTo>
                  <a:lnTo>
                    <a:pt x="4298" y="11334"/>
                  </a:lnTo>
                  <a:cubicBezTo>
                    <a:pt x="2965" y="11767"/>
                    <a:pt x="2054" y="13009"/>
                    <a:pt x="2054" y="14428"/>
                  </a:cubicBezTo>
                  <a:cubicBezTo>
                    <a:pt x="2054" y="14594"/>
                    <a:pt x="2187" y="14721"/>
                    <a:pt x="2349" y="14721"/>
                  </a:cubicBezTo>
                  <a:lnTo>
                    <a:pt x="8279" y="14721"/>
                  </a:lnTo>
                  <a:cubicBezTo>
                    <a:pt x="8440" y="14721"/>
                    <a:pt x="8573" y="14594"/>
                    <a:pt x="8573" y="14428"/>
                  </a:cubicBezTo>
                  <a:cubicBezTo>
                    <a:pt x="8573" y="13009"/>
                    <a:pt x="7657" y="11767"/>
                    <a:pt x="6324" y="11334"/>
                  </a:cubicBezTo>
                  <a:lnTo>
                    <a:pt x="6324" y="10732"/>
                  </a:lnTo>
                  <a:lnTo>
                    <a:pt x="6799" y="10732"/>
                  </a:lnTo>
                  <a:cubicBezTo>
                    <a:pt x="7182" y="10732"/>
                    <a:pt x="7491" y="10423"/>
                    <a:pt x="7491" y="10040"/>
                  </a:cubicBezTo>
                  <a:cubicBezTo>
                    <a:pt x="7491" y="9655"/>
                    <a:pt x="7182" y="9347"/>
                    <a:pt x="6799" y="9347"/>
                  </a:cubicBezTo>
                  <a:lnTo>
                    <a:pt x="6324" y="9347"/>
                  </a:lnTo>
                  <a:lnTo>
                    <a:pt x="6324" y="5505"/>
                  </a:lnTo>
                  <a:cubicBezTo>
                    <a:pt x="7121" y="5352"/>
                    <a:pt x="7880" y="5010"/>
                    <a:pt x="8530" y="4517"/>
                  </a:cubicBezTo>
                  <a:cubicBezTo>
                    <a:pt x="9237" y="3977"/>
                    <a:pt x="9801" y="3265"/>
                    <a:pt x="10162" y="2459"/>
                  </a:cubicBezTo>
                  <a:cubicBezTo>
                    <a:pt x="10466" y="1776"/>
                    <a:pt x="10622" y="1049"/>
                    <a:pt x="10622" y="295"/>
                  </a:cubicBezTo>
                  <a:cubicBezTo>
                    <a:pt x="10622" y="215"/>
                    <a:pt x="10589" y="143"/>
                    <a:pt x="10537" y="86"/>
                  </a:cubicBezTo>
                  <a:cubicBezTo>
                    <a:pt x="10480" y="34"/>
                    <a:pt x="10409" y="1"/>
                    <a:pt x="10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6"/>
          <p:cNvSpPr txBox="1"/>
          <p:nvPr>
            <p:ph type="ctrTitle"/>
          </p:nvPr>
        </p:nvSpPr>
        <p:spPr>
          <a:xfrm>
            <a:off x="2679159" y="379668"/>
            <a:ext cx="4361082" cy="5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IT ENVIRONMENT</a:t>
            </a:r>
            <a:endParaRPr/>
          </a:p>
        </p:txBody>
      </p:sp>
      <p:sp>
        <p:nvSpPr>
          <p:cNvPr id="246" name="Google Shape;246;p6"/>
          <p:cNvSpPr txBox="1"/>
          <p:nvPr/>
        </p:nvSpPr>
        <p:spPr>
          <a:xfrm>
            <a:off x="1343987" y="1360010"/>
            <a:ext cx="6255503" cy="23083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1400" u="none" cap="none" strike="noStrik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Legacy Systems</a:t>
            </a:r>
            <a:endParaRPr b="0" i="0" sz="14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1400" u="none" cap="none" strike="noStrik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TIBCO for Enterprise Integration</a:t>
            </a:r>
            <a:endParaRPr b="0" i="0" sz="14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5F5F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1400" u="none" cap="none" strike="noStrik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Cognos-Powered BI Solution </a:t>
            </a:r>
            <a:endParaRPr b="0" i="0" sz="14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287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4F4F4"/>
              </a:buClr>
              <a:buSzPts val="1000"/>
              <a:buFont typeface="Glegoo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3789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7"/>
          <p:cNvGrpSpPr/>
          <p:nvPr/>
        </p:nvGrpSpPr>
        <p:grpSpPr>
          <a:xfrm>
            <a:off x="2536324" y="4823143"/>
            <a:ext cx="1359201" cy="329497"/>
            <a:chOff x="6597250" y="3955588"/>
            <a:chExt cx="1359201" cy="329497"/>
          </a:xfrm>
        </p:grpSpPr>
        <p:sp>
          <p:nvSpPr>
            <p:cNvPr id="252" name="Google Shape;252;p7"/>
            <p:cNvSpPr/>
            <p:nvPr/>
          </p:nvSpPr>
          <p:spPr>
            <a:xfrm>
              <a:off x="6597250" y="3955588"/>
              <a:ext cx="78600" cy="786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853370" y="3955588"/>
              <a:ext cx="78600" cy="786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7109490" y="3955588"/>
              <a:ext cx="78600" cy="786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7365610" y="3955588"/>
              <a:ext cx="78600" cy="786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7621730" y="3955588"/>
              <a:ext cx="78600" cy="786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7877851" y="3955588"/>
              <a:ext cx="78600" cy="786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6597250" y="4206485"/>
              <a:ext cx="78600" cy="786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6853370" y="4206485"/>
              <a:ext cx="78600" cy="786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109490" y="4206485"/>
              <a:ext cx="78600" cy="786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7365610" y="4206485"/>
              <a:ext cx="78600" cy="786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7621730" y="4206485"/>
              <a:ext cx="78600" cy="786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7877851" y="4206485"/>
              <a:ext cx="78600" cy="786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7"/>
          <p:cNvSpPr/>
          <p:nvPr/>
        </p:nvSpPr>
        <p:spPr>
          <a:xfrm>
            <a:off x="-56662" y="4103759"/>
            <a:ext cx="610662" cy="563604"/>
          </a:xfrm>
          <a:custGeom>
            <a:rect b="b" l="l" r="r" t="t"/>
            <a:pathLst>
              <a:path extrusionOk="0" h="18959" w="20542">
                <a:moveTo>
                  <a:pt x="10127" y="1"/>
                </a:moveTo>
                <a:cubicBezTo>
                  <a:pt x="9567" y="1"/>
                  <a:pt x="9003" y="62"/>
                  <a:pt x="8442" y="190"/>
                </a:cubicBezTo>
                <a:cubicBezTo>
                  <a:pt x="3755" y="1261"/>
                  <a:pt x="1" y="6880"/>
                  <a:pt x="1734" y="12334"/>
                </a:cubicBezTo>
                <a:cubicBezTo>
                  <a:pt x="3058" y="16499"/>
                  <a:pt x="7069" y="18958"/>
                  <a:pt x="11019" y="18958"/>
                </a:cubicBezTo>
                <a:cubicBezTo>
                  <a:pt x="11990" y="18958"/>
                  <a:pt x="12959" y="18809"/>
                  <a:pt x="13882" y="18500"/>
                </a:cubicBezTo>
                <a:cubicBezTo>
                  <a:pt x="17218" y="17378"/>
                  <a:pt x="19731" y="14250"/>
                  <a:pt x="20044" y="10885"/>
                </a:cubicBezTo>
                <a:cubicBezTo>
                  <a:pt x="20541" y="5551"/>
                  <a:pt x="15481" y="1"/>
                  <a:pt x="101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248669" y="4510436"/>
            <a:ext cx="610662" cy="563604"/>
          </a:xfrm>
          <a:custGeom>
            <a:rect b="b" l="l" r="r" t="t"/>
            <a:pathLst>
              <a:path extrusionOk="0" h="18959" w="20542">
                <a:moveTo>
                  <a:pt x="10127" y="1"/>
                </a:moveTo>
                <a:cubicBezTo>
                  <a:pt x="9567" y="1"/>
                  <a:pt x="9003" y="62"/>
                  <a:pt x="8442" y="190"/>
                </a:cubicBezTo>
                <a:cubicBezTo>
                  <a:pt x="3755" y="1261"/>
                  <a:pt x="1" y="6880"/>
                  <a:pt x="1734" y="12334"/>
                </a:cubicBezTo>
                <a:cubicBezTo>
                  <a:pt x="3058" y="16499"/>
                  <a:pt x="7069" y="18958"/>
                  <a:pt x="11019" y="18958"/>
                </a:cubicBezTo>
                <a:cubicBezTo>
                  <a:pt x="11990" y="18958"/>
                  <a:pt x="12959" y="18809"/>
                  <a:pt x="13882" y="18500"/>
                </a:cubicBezTo>
                <a:cubicBezTo>
                  <a:pt x="17218" y="17378"/>
                  <a:pt x="19731" y="14250"/>
                  <a:pt x="20044" y="10885"/>
                </a:cubicBezTo>
                <a:cubicBezTo>
                  <a:pt x="20541" y="5551"/>
                  <a:pt x="15481" y="1"/>
                  <a:pt x="101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7"/>
          <p:cNvGrpSpPr/>
          <p:nvPr/>
        </p:nvGrpSpPr>
        <p:grpSpPr>
          <a:xfrm>
            <a:off x="404208" y="4687588"/>
            <a:ext cx="368050" cy="209300"/>
            <a:chOff x="2855150" y="3323475"/>
            <a:chExt cx="368050" cy="209300"/>
          </a:xfrm>
        </p:grpSpPr>
        <p:sp>
          <p:nvSpPr>
            <p:cNvPr id="267" name="Google Shape;267;p7"/>
            <p:cNvSpPr/>
            <p:nvPr/>
          </p:nvSpPr>
          <p:spPr>
            <a:xfrm>
              <a:off x="2855150" y="3323475"/>
              <a:ext cx="368050" cy="209300"/>
            </a:xfrm>
            <a:custGeom>
              <a:rect b="b" l="l" r="r" t="t"/>
              <a:pathLst>
                <a:path extrusionOk="0" h="8372" w="14722">
                  <a:moveTo>
                    <a:pt x="3577" y="2152"/>
                  </a:moveTo>
                  <a:lnTo>
                    <a:pt x="3577" y="6185"/>
                  </a:lnTo>
                  <a:lnTo>
                    <a:pt x="584" y="6185"/>
                  </a:lnTo>
                  <a:lnTo>
                    <a:pt x="584" y="2152"/>
                  </a:lnTo>
                  <a:close/>
                  <a:moveTo>
                    <a:pt x="9987" y="588"/>
                  </a:moveTo>
                  <a:cubicBezTo>
                    <a:pt x="11066" y="588"/>
                    <a:pt x="12120" y="1003"/>
                    <a:pt x="12876" y="1758"/>
                  </a:cubicBezTo>
                  <a:cubicBezTo>
                    <a:pt x="13688" y="2570"/>
                    <a:pt x="14133" y="3646"/>
                    <a:pt x="14133" y="4795"/>
                  </a:cubicBezTo>
                  <a:lnTo>
                    <a:pt x="14133" y="5862"/>
                  </a:lnTo>
                  <a:cubicBezTo>
                    <a:pt x="14133" y="6925"/>
                    <a:pt x="13275" y="7784"/>
                    <a:pt x="12212" y="7784"/>
                  </a:cubicBezTo>
                  <a:lnTo>
                    <a:pt x="11320" y="7784"/>
                  </a:lnTo>
                  <a:cubicBezTo>
                    <a:pt x="11254" y="6436"/>
                    <a:pt x="10570" y="5179"/>
                    <a:pt x="9460" y="4392"/>
                  </a:cubicBezTo>
                  <a:cubicBezTo>
                    <a:pt x="9407" y="4354"/>
                    <a:pt x="9347" y="4336"/>
                    <a:pt x="9288" y="4336"/>
                  </a:cubicBezTo>
                  <a:cubicBezTo>
                    <a:pt x="9197" y="4336"/>
                    <a:pt x="9110" y="4378"/>
                    <a:pt x="9053" y="4458"/>
                  </a:cubicBezTo>
                  <a:cubicBezTo>
                    <a:pt x="8957" y="4591"/>
                    <a:pt x="8991" y="4776"/>
                    <a:pt x="9123" y="4866"/>
                  </a:cubicBezTo>
                  <a:cubicBezTo>
                    <a:pt x="10077" y="5544"/>
                    <a:pt x="10665" y="6626"/>
                    <a:pt x="10737" y="7784"/>
                  </a:cubicBezTo>
                  <a:lnTo>
                    <a:pt x="8934" y="7784"/>
                  </a:lnTo>
                  <a:cubicBezTo>
                    <a:pt x="8749" y="7784"/>
                    <a:pt x="8564" y="7784"/>
                    <a:pt x="8379" y="7774"/>
                  </a:cubicBezTo>
                  <a:cubicBezTo>
                    <a:pt x="7297" y="7722"/>
                    <a:pt x="6202" y="7414"/>
                    <a:pt x="5219" y="6878"/>
                  </a:cubicBezTo>
                  <a:lnTo>
                    <a:pt x="4166" y="6304"/>
                  </a:lnTo>
                  <a:lnTo>
                    <a:pt x="4166" y="2081"/>
                  </a:lnTo>
                  <a:lnTo>
                    <a:pt x="9062" y="692"/>
                  </a:lnTo>
                  <a:cubicBezTo>
                    <a:pt x="9368" y="622"/>
                    <a:pt x="9679" y="588"/>
                    <a:pt x="9987" y="588"/>
                  </a:cubicBezTo>
                  <a:close/>
                  <a:moveTo>
                    <a:pt x="10002" y="0"/>
                  </a:moveTo>
                  <a:cubicBezTo>
                    <a:pt x="9639" y="0"/>
                    <a:pt x="9275" y="41"/>
                    <a:pt x="8919" y="122"/>
                  </a:cubicBezTo>
                  <a:cubicBezTo>
                    <a:pt x="8915" y="127"/>
                    <a:pt x="8910" y="127"/>
                    <a:pt x="8906" y="127"/>
                  </a:cubicBezTo>
                  <a:lnTo>
                    <a:pt x="3833" y="1564"/>
                  </a:lnTo>
                  <a:lnTo>
                    <a:pt x="290" y="1564"/>
                  </a:lnTo>
                  <a:cubicBezTo>
                    <a:pt x="128" y="1564"/>
                    <a:pt x="1" y="1697"/>
                    <a:pt x="1" y="1859"/>
                  </a:cubicBezTo>
                  <a:lnTo>
                    <a:pt x="1" y="6479"/>
                  </a:lnTo>
                  <a:cubicBezTo>
                    <a:pt x="1" y="6641"/>
                    <a:pt x="128" y="6768"/>
                    <a:pt x="290" y="6768"/>
                  </a:cubicBezTo>
                  <a:lnTo>
                    <a:pt x="3796" y="6768"/>
                  </a:lnTo>
                  <a:lnTo>
                    <a:pt x="4939" y="7390"/>
                  </a:lnTo>
                  <a:cubicBezTo>
                    <a:pt x="6002" y="7968"/>
                    <a:pt x="7179" y="8305"/>
                    <a:pt x="8350" y="8358"/>
                  </a:cubicBezTo>
                  <a:cubicBezTo>
                    <a:pt x="8545" y="8367"/>
                    <a:pt x="8740" y="8371"/>
                    <a:pt x="8934" y="8371"/>
                  </a:cubicBezTo>
                  <a:lnTo>
                    <a:pt x="12212" y="8371"/>
                  </a:lnTo>
                  <a:cubicBezTo>
                    <a:pt x="13597" y="8371"/>
                    <a:pt x="14722" y="7248"/>
                    <a:pt x="14722" y="5862"/>
                  </a:cubicBezTo>
                  <a:lnTo>
                    <a:pt x="14722" y="4795"/>
                  </a:lnTo>
                  <a:cubicBezTo>
                    <a:pt x="14722" y="3490"/>
                    <a:pt x="14214" y="2266"/>
                    <a:pt x="13294" y="1346"/>
                  </a:cubicBezTo>
                  <a:cubicBezTo>
                    <a:pt x="12734" y="786"/>
                    <a:pt x="12037" y="383"/>
                    <a:pt x="11263" y="169"/>
                  </a:cubicBezTo>
                  <a:cubicBezTo>
                    <a:pt x="10853" y="56"/>
                    <a:pt x="10428" y="0"/>
                    <a:pt x="10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020000" y="3412750"/>
              <a:ext cx="38925" cy="17325"/>
            </a:xfrm>
            <a:custGeom>
              <a:rect b="b" l="l" r="r" t="t"/>
              <a:pathLst>
                <a:path extrusionOk="0" h="693" w="1557">
                  <a:moveTo>
                    <a:pt x="295" y="0"/>
                  </a:moveTo>
                  <a:cubicBezTo>
                    <a:pt x="134" y="0"/>
                    <a:pt x="0" y="128"/>
                    <a:pt x="0" y="294"/>
                  </a:cubicBezTo>
                  <a:cubicBezTo>
                    <a:pt x="0" y="456"/>
                    <a:pt x="134" y="583"/>
                    <a:pt x="295" y="583"/>
                  </a:cubicBezTo>
                  <a:cubicBezTo>
                    <a:pt x="589" y="583"/>
                    <a:pt x="883" y="622"/>
                    <a:pt x="1173" y="683"/>
                  </a:cubicBezTo>
                  <a:cubicBezTo>
                    <a:pt x="1191" y="692"/>
                    <a:pt x="1215" y="692"/>
                    <a:pt x="1239" y="692"/>
                  </a:cubicBezTo>
                  <a:cubicBezTo>
                    <a:pt x="1372" y="692"/>
                    <a:pt x="1491" y="602"/>
                    <a:pt x="1524" y="465"/>
                  </a:cubicBezTo>
                  <a:cubicBezTo>
                    <a:pt x="1557" y="309"/>
                    <a:pt x="1462" y="152"/>
                    <a:pt x="1301" y="114"/>
                  </a:cubicBezTo>
                  <a:cubicBezTo>
                    <a:pt x="974" y="38"/>
                    <a:pt x="637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7"/>
          <p:cNvGrpSpPr/>
          <p:nvPr/>
        </p:nvGrpSpPr>
        <p:grpSpPr>
          <a:xfrm>
            <a:off x="64644" y="4288548"/>
            <a:ext cx="368050" cy="194025"/>
            <a:chOff x="5308250" y="2721650"/>
            <a:chExt cx="368050" cy="194025"/>
          </a:xfrm>
        </p:grpSpPr>
        <p:sp>
          <p:nvSpPr>
            <p:cNvPr id="270" name="Google Shape;270;p7"/>
            <p:cNvSpPr/>
            <p:nvPr/>
          </p:nvSpPr>
          <p:spPr>
            <a:xfrm>
              <a:off x="5308250" y="2721650"/>
              <a:ext cx="368050" cy="194025"/>
            </a:xfrm>
            <a:custGeom>
              <a:rect b="b" l="l" r="r" t="t"/>
              <a:pathLst>
                <a:path extrusionOk="0" h="7761" w="14722">
                  <a:moveTo>
                    <a:pt x="10850" y="3624"/>
                  </a:moveTo>
                  <a:lnTo>
                    <a:pt x="10850" y="4141"/>
                  </a:lnTo>
                  <a:lnTo>
                    <a:pt x="3871" y="4141"/>
                  </a:lnTo>
                  <a:lnTo>
                    <a:pt x="3871" y="3624"/>
                  </a:lnTo>
                  <a:close/>
                  <a:moveTo>
                    <a:pt x="1319" y="1660"/>
                  </a:moveTo>
                  <a:lnTo>
                    <a:pt x="1319" y="6101"/>
                  </a:lnTo>
                  <a:lnTo>
                    <a:pt x="589" y="6101"/>
                  </a:lnTo>
                  <a:lnTo>
                    <a:pt x="589" y="1660"/>
                  </a:lnTo>
                  <a:close/>
                  <a:moveTo>
                    <a:pt x="14138" y="1660"/>
                  </a:moveTo>
                  <a:lnTo>
                    <a:pt x="14138" y="6101"/>
                  </a:lnTo>
                  <a:lnTo>
                    <a:pt x="13403" y="6101"/>
                  </a:lnTo>
                  <a:lnTo>
                    <a:pt x="13403" y="1660"/>
                  </a:lnTo>
                  <a:close/>
                  <a:moveTo>
                    <a:pt x="3283" y="588"/>
                  </a:moveTo>
                  <a:lnTo>
                    <a:pt x="3283" y="3331"/>
                  </a:lnTo>
                  <a:lnTo>
                    <a:pt x="3283" y="4435"/>
                  </a:lnTo>
                  <a:lnTo>
                    <a:pt x="3283" y="7178"/>
                  </a:lnTo>
                  <a:lnTo>
                    <a:pt x="1907" y="7178"/>
                  </a:lnTo>
                  <a:lnTo>
                    <a:pt x="1907" y="6394"/>
                  </a:lnTo>
                  <a:lnTo>
                    <a:pt x="1907" y="1366"/>
                  </a:lnTo>
                  <a:lnTo>
                    <a:pt x="1907" y="588"/>
                  </a:lnTo>
                  <a:close/>
                  <a:moveTo>
                    <a:pt x="12814" y="588"/>
                  </a:moveTo>
                  <a:lnTo>
                    <a:pt x="12814" y="7178"/>
                  </a:lnTo>
                  <a:lnTo>
                    <a:pt x="11439" y="7178"/>
                  </a:lnTo>
                  <a:lnTo>
                    <a:pt x="11439" y="4459"/>
                  </a:lnTo>
                  <a:lnTo>
                    <a:pt x="11439" y="4435"/>
                  </a:lnTo>
                  <a:lnTo>
                    <a:pt x="11439" y="3331"/>
                  </a:lnTo>
                  <a:lnTo>
                    <a:pt x="11439" y="3307"/>
                  </a:lnTo>
                  <a:lnTo>
                    <a:pt x="11439" y="588"/>
                  </a:lnTo>
                  <a:close/>
                  <a:moveTo>
                    <a:pt x="1614" y="0"/>
                  </a:moveTo>
                  <a:cubicBezTo>
                    <a:pt x="1452" y="0"/>
                    <a:pt x="1319" y="132"/>
                    <a:pt x="1319" y="294"/>
                  </a:cubicBezTo>
                  <a:lnTo>
                    <a:pt x="1319" y="1072"/>
                  </a:lnTo>
                  <a:lnTo>
                    <a:pt x="294" y="1072"/>
                  </a:lnTo>
                  <a:cubicBezTo>
                    <a:pt x="133" y="1072"/>
                    <a:pt x="0" y="1205"/>
                    <a:pt x="0" y="1366"/>
                  </a:cubicBezTo>
                  <a:lnTo>
                    <a:pt x="0" y="6394"/>
                  </a:lnTo>
                  <a:cubicBezTo>
                    <a:pt x="0" y="6556"/>
                    <a:pt x="133" y="6689"/>
                    <a:pt x="294" y="6689"/>
                  </a:cubicBezTo>
                  <a:lnTo>
                    <a:pt x="1319" y="6689"/>
                  </a:lnTo>
                  <a:lnTo>
                    <a:pt x="1319" y="7467"/>
                  </a:lnTo>
                  <a:cubicBezTo>
                    <a:pt x="1319" y="7633"/>
                    <a:pt x="1452" y="7761"/>
                    <a:pt x="1614" y="7761"/>
                  </a:cubicBezTo>
                  <a:lnTo>
                    <a:pt x="3578" y="7761"/>
                  </a:lnTo>
                  <a:cubicBezTo>
                    <a:pt x="3738" y="7761"/>
                    <a:pt x="3871" y="7633"/>
                    <a:pt x="3871" y="7467"/>
                  </a:cubicBezTo>
                  <a:lnTo>
                    <a:pt x="3871" y="4725"/>
                  </a:lnTo>
                  <a:lnTo>
                    <a:pt x="10850" y="4725"/>
                  </a:lnTo>
                  <a:lnTo>
                    <a:pt x="10850" y="7467"/>
                  </a:lnTo>
                  <a:cubicBezTo>
                    <a:pt x="10850" y="7633"/>
                    <a:pt x="10983" y="7761"/>
                    <a:pt x="11144" y="7761"/>
                  </a:cubicBezTo>
                  <a:lnTo>
                    <a:pt x="13108" y="7761"/>
                  </a:lnTo>
                  <a:cubicBezTo>
                    <a:pt x="13269" y="7761"/>
                    <a:pt x="13403" y="7633"/>
                    <a:pt x="13403" y="7467"/>
                  </a:cubicBezTo>
                  <a:lnTo>
                    <a:pt x="13403" y="6689"/>
                  </a:lnTo>
                  <a:lnTo>
                    <a:pt x="14427" y="6689"/>
                  </a:lnTo>
                  <a:cubicBezTo>
                    <a:pt x="14594" y="6689"/>
                    <a:pt x="14721" y="6556"/>
                    <a:pt x="14721" y="6394"/>
                  </a:cubicBezTo>
                  <a:lnTo>
                    <a:pt x="14721" y="1366"/>
                  </a:lnTo>
                  <a:cubicBezTo>
                    <a:pt x="14721" y="1205"/>
                    <a:pt x="14594" y="1072"/>
                    <a:pt x="14427" y="1072"/>
                  </a:cubicBezTo>
                  <a:lnTo>
                    <a:pt x="13403" y="1072"/>
                  </a:lnTo>
                  <a:lnTo>
                    <a:pt x="13403" y="294"/>
                  </a:lnTo>
                  <a:cubicBezTo>
                    <a:pt x="13403" y="132"/>
                    <a:pt x="13269" y="0"/>
                    <a:pt x="13108" y="0"/>
                  </a:cubicBezTo>
                  <a:lnTo>
                    <a:pt x="11144" y="0"/>
                  </a:lnTo>
                  <a:cubicBezTo>
                    <a:pt x="10983" y="0"/>
                    <a:pt x="10850" y="132"/>
                    <a:pt x="10850" y="294"/>
                  </a:cubicBezTo>
                  <a:lnTo>
                    <a:pt x="10850" y="3036"/>
                  </a:lnTo>
                  <a:lnTo>
                    <a:pt x="3871" y="3036"/>
                  </a:lnTo>
                  <a:lnTo>
                    <a:pt x="3871" y="294"/>
                  </a:lnTo>
                  <a:cubicBezTo>
                    <a:pt x="3871" y="132"/>
                    <a:pt x="3738" y="0"/>
                    <a:pt x="3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5364700" y="2801800"/>
              <a:ext cx="14725" cy="91000"/>
            </a:xfrm>
            <a:custGeom>
              <a:rect b="b" l="l" r="r" t="t"/>
              <a:pathLst>
                <a:path extrusionOk="0" h="3640" w="589">
                  <a:moveTo>
                    <a:pt x="295" y="0"/>
                  </a:moveTo>
                  <a:cubicBezTo>
                    <a:pt x="133" y="0"/>
                    <a:pt x="0" y="134"/>
                    <a:pt x="0" y="295"/>
                  </a:cubicBezTo>
                  <a:lnTo>
                    <a:pt x="0" y="3346"/>
                  </a:lnTo>
                  <a:cubicBezTo>
                    <a:pt x="0" y="3506"/>
                    <a:pt x="133" y="3639"/>
                    <a:pt x="295" y="3639"/>
                  </a:cubicBezTo>
                  <a:cubicBezTo>
                    <a:pt x="456" y="3639"/>
                    <a:pt x="589" y="3506"/>
                    <a:pt x="589" y="3346"/>
                  </a:cubicBezTo>
                  <a:lnTo>
                    <a:pt x="589" y="295"/>
                  </a:lnTo>
                  <a:cubicBezTo>
                    <a:pt x="589" y="134"/>
                    <a:pt x="456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64700" y="2758500"/>
              <a:ext cx="14725" cy="32300"/>
            </a:xfrm>
            <a:custGeom>
              <a:rect b="b" l="l" r="r" t="t"/>
              <a:pathLst>
                <a:path extrusionOk="0" h="1292" w="589">
                  <a:moveTo>
                    <a:pt x="295" y="1"/>
                  </a:moveTo>
                  <a:cubicBezTo>
                    <a:pt x="133" y="1"/>
                    <a:pt x="0" y="134"/>
                    <a:pt x="0" y="295"/>
                  </a:cubicBezTo>
                  <a:lnTo>
                    <a:pt x="0" y="997"/>
                  </a:lnTo>
                  <a:cubicBezTo>
                    <a:pt x="0" y="1163"/>
                    <a:pt x="133" y="1292"/>
                    <a:pt x="295" y="1292"/>
                  </a:cubicBezTo>
                  <a:cubicBezTo>
                    <a:pt x="456" y="1292"/>
                    <a:pt x="589" y="1163"/>
                    <a:pt x="589" y="997"/>
                  </a:cubicBezTo>
                  <a:lnTo>
                    <a:pt x="589" y="295"/>
                  </a:lnTo>
                  <a:cubicBezTo>
                    <a:pt x="589" y="134"/>
                    <a:pt x="456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7"/>
          <p:cNvSpPr txBox="1"/>
          <p:nvPr>
            <p:ph type="ctrTitle"/>
          </p:nvPr>
        </p:nvSpPr>
        <p:spPr>
          <a:xfrm>
            <a:off x="2391459" y="322119"/>
            <a:ext cx="4361082" cy="5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REDUCTION PROJECT</a:t>
            </a:r>
            <a:endParaRPr/>
          </a:p>
        </p:txBody>
      </p:sp>
      <p:sp>
        <p:nvSpPr>
          <p:cNvPr id="274" name="Google Shape;274;p7"/>
          <p:cNvSpPr txBox="1"/>
          <p:nvPr/>
        </p:nvSpPr>
        <p:spPr>
          <a:xfrm>
            <a:off x="1444248" y="1306096"/>
            <a:ext cx="6255503" cy="2404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287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legoo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objective of the Returns Reduction Project is to enhance profitability by minimizing the financial impact of product returns. To achieve this, the project focuses on implementing a strategy that leverages the current IT implementation and enhances it as needed</a:t>
            </a: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287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legoo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287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Glegoo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Points: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Minimization 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Microservices Architecture 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IT Implementation 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Loose Coupling 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3789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8"/>
          <p:cNvGrpSpPr/>
          <p:nvPr/>
        </p:nvGrpSpPr>
        <p:grpSpPr>
          <a:xfrm>
            <a:off x="647212" y="299300"/>
            <a:ext cx="368025" cy="368050"/>
            <a:chOff x="2240325" y="2616650"/>
            <a:chExt cx="368025" cy="368050"/>
          </a:xfrm>
        </p:grpSpPr>
        <p:sp>
          <p:nvSpPr>
            <p:cNvPr id="280" name="Google Shape;280;p8"/>
            <p:cNvSpPr/>
            <p:nvPr/>
          </p:nvSpPr>
          <p:spPr>
            <a:xfrm>
              <a:off x="2240325" y="2616650"/>
              <a:ext cx="368025" cy="368050"/>
            </a:xfrm>
            <a:custGeom>
              <a:rect b="b" l="l" r="r" t="t"/>
              <a:pathLst>
                <a:path extrusionOk="0" h="14722" w="14721">
                  <a:moveTo>
                    <a:pt x="7362" y="585"/>
                  </a:moveTo>
                  <a:cubicBezTo>
                    <a:pt x="7596" y="585"/>
                    <a:pt x="7828" y="599"/>
                    <a:pt x="8060" y="623"/>
                  </a:cubicBezTo>
                  <a:lnTo>
                    <a:pt x="7049" y="2492"/>
                  </a:lnTo>
                  <a:lnTo>
                    <a:pt x="4668" y="2492"/>
                  </a:lnTo>
                  <a:lnTo>
                    <a:pt x="4027" y="1467"/>
                  </a:lnTo>
                  <a:cubicBezTo>
                    <a:pt x="5014" y="907"/>
                    <a:pt x="6153" y="585"/>
                    <a:pt x="7362" y="585"/>
                  </a:cubicBezTo>
                  <a:close/>
                  <a:moveTo>
                    <a:pt x="8677" y="713"/>
                  </a:moveTo>
                  <a:cubicBezTo>
                    <a:pt x="10152" y="1006"/>
                    <a:pt x="11490" y="1775"/>
                    <a:pt x="12492" y="2937"/>
                  </a:cubicBezTo>
                  <a:lnTo>
                    <a:pt x="11410" y="4812"/>
                  </a:lnTo>
                  <a:lnTo>
                    <a:pt x="8734" y="4812"/>
                  </a:lnTo>
                  <a:lnTo>
                    <a:pt x="7561" y="2781"/>
                  </a:lnTo>
                  <a:lnTo>
                    <a:pt x="8677" y="713"/>
                  </a:lnTo>
                  <a:close/>
                  <a:moveTo>
                    <a:pt x="3530" y="1775"/>
                  </a:moveTo>
                  <a:lnTo>
                    <a:pt x="4165" y="2791"/>
                  </a:lnTo>
                  <a:lnTo>
                    <a:pt x="2979" y="4840"/>
                  </a:lnTo>
                  <a:lnTo>
                    <a:pt x="1071" y="4840"/>
                  </a:lnTo>
                  <a:cubicBezTo>
                    <a:pt x="1575" y="3592"/>
                    <a:pt x="2438" y="2530"/>
                    <a:pt x="3530" y="1775"/>
                  </a:cubicBezTo>
                  <a:close/>
                  <a:moveTo>
                    <a:pt x="7059" y="3080"/>
                  </a:moveTo>
                  <a:lnTo>
                    <a:pt x="8250" y="5144"/>
                  </a:lnTo>
                  <a:lnTo>
                    <a:pt x="7059" y="7207"/>
                  </a:lnTo>
                  <a:lnTo>
                    <a:pt x="4673" y="7207"/>
                  </a:lnTo>
                  <a:lnTo>
                    <a:pt x="3482" y="5144"/>
                  </a:lnTo>
                  <a:lnTo>
                    <a:pt x="4673" y="3080"/>
                  </a:lnTo>
                  <a:close/>
                  <a:moveTo>
                    <a:pt x="12880" y="3432"/>
                  </a:moveTo>
                  <a:cubicBezTo>
                    <a:pt x="13663" y="4531"/>
                    <a:pt x="14104" y="5856"/>
                    <a:pt x="14132" y="7207"/>
                  </a:cubicBezTo>
                  <a:lnTo>
                    <a:pt x="13084" y="7207"/>
                  </a:lnTo>
                  <a:lnTo>
                    <a:pt x="11894" y="5144"/>
                  </a:lnTo>
                  <a:lnTo>
                    <a:pt x="12880" y="3432"/>
                  </a:lnTo>
                  <a:close/>
                  <a:moveTo>
                    <a:pt x="2969" y="5424"/>
                  </a:moveTo>
                  <a:lnTo>
                    <a:pt x="4160" y="7487"/>
                  </a:lnTo>
                  <a:lnTo>
                    <a:pt x="2779" y="9902"/>
                  </a:lnTo>
                  <a:lnTo>
                    <a:pt x="1082" y="9902"/>
                  </a:lnTo>
                  <a:cubicBezTo>
                    <a:pt x="754" y="9096"/>
                    <a:pt x="588" y="8242"/>
                    <a:pt x="588" y="7360"/>
                  </a:cubicBezTo>
                  <a:cubicBezTo>
                    <a:pt x="588" y="6690"/>
                    <a:pt x="688" y="6040"/>
                    <a:pt x="868" y="5424"/>
                  </a:cubicBezTo>
                  <a:close/>
                  <a:moveTo>
                    <a:pt x="11362" y="5396"/>
                  </a:moveTo>
                  <a:lnTo>
                    <a:pt x="12567" y="7483"/>
                  </a:lnTo>
                  <a:lnTo>
                    <a:pt x="11196" y="9902"/>
                  </a:lnTo>
                  <a:lnTo>
                    <a:pt x="8776" y="9902"/>
                  </a:lnTo>
                  <a:lnTo>
                    <a:pt x="7543" y="7535"/>
                  </a:lnTo>
                  <a:lnTo>
                    <a:pt x="8781" y="5396"/>
                  </a:lnTo>
                  <a:close/>
                  <a:moveTo>
                    <a:pt x="14123" y="7796"/>
                  </a:moveTo>
                  <a:cubicBezTo>
                    <a:pt x="14029" y="9243"/>
                    <a:pt x="13478" y="10618"/>
                    <a:pt x="12543" y="11724"/>
                  </a:cubicBezTo>
                  <a:lnTo>
                    <a:pt x="11684" y="10235"/>
                  </a:lnTo>
                  <a:lnTo>
                    <a:pt x="13065" y="7796"/>
                  </a:lnTo>
                  <a:close/>
                  <a:moveTo>
                    <a:pt x="7016" y="7796"/>
                  </a:moveTo>
                  <a:lnTo>
                    <a:pt x="8264" y="10187"/>
                  </a:lnTo>
                  <a:lnTo>
                    <a:pt x="7068" y="12260"/>
                  </a:lnTo>
                  <a:lnTo>
                    <a:pt x="4441" y="12260"/>
                  </a:lnTo>
                  <a:lnTo>
                    <a:pt x="3269" y="10229"/>
                  </a:lnTo>
                  <a:lnTo>
                    <a:pt x="4664" y="7796"/>
                  </a:lnTo>
                  <a:close/>
                  <a:moveTo>
                    <a:pt x="2742" y="10491"/>
                  </a:moveTo>
                  <a:lnTo>
                    <a:pt x="3933" y="12554"/>
                  </a:lnTo>
                  <a:lnTo>
                    <a:pt x="3653" y="13033"/>
                  </a:lnTo>
                  <a:cubicBezTo>
                    <a:pt x="2685" y="12398"/>
                    <a:pt x="1888" y="11510"/>
                    <a:pt x="1352" y="10491"/>
                  </a:cubicBezTo>
                  <a:close/>
                  <a:moveTo>
                    <a:pt x="11154" y="10491"/>
                  </a:moveTo>
                  <a:lnTo>
                    <a:pt x="12126" y="12179"/>
                  </a:lnTo>
                  <a:cubicBezTo>
                    <a:pt x="11125" y="13171"/>
                    <a:pt x="9830" y="13826"/>
                    <a:pt x="8439" y="14049"/>
                  </a:cubicBezTo>
                  <a:lnTo>
                    <a:pt x="7576" y="12554"/>
                  </a:lnTo>
                  <a:lnTo>
                    <a:pt x="8767" y="10491"/>
                  </a:lnTo>
                  <a:close/>
                  <a:moveTo>
                    <a:pt x="7068" y="12843"/>
                  </a:moveTo>
                  <a:lnTo>
                    <a:pt x="7804" y="14120"/>
                  </a:lnTo>
                  <a:cubicBezTo>
                    <a:pt x="7653" y="14130"/>
                    <a:pt x="7501" y="14135"/>
                    <a:pt x="7350" y="14135"/>
                  </a:cubicBezTo>
                  <a:cubicBezTo>
                    <a:pt x="6234" y="14135"/>
                    <a:pt x="5138" y="13858"/>
                    <a:pt x="4160" y="13332"/>
                  </a:cubicBezTo>
                  <a:lnTo>
                    <a:pt x="4441" y="12843"/>
                  </a:lnTo>
                  <a:close/>
                  <a:moveTo>
                    <a:pt x="7362" y="1"/>
                  </a:moveTo>
                  <a:cubicBezTo>
                    <a:pt x="5394" y="1"/>
                    <a:pt x="3548" y="765"/>
                    <a:pt x="2159" y="2155"/>
                  </a:cubicBezTo>
                  <a:cubicBezTo>
                    <a:pt x="764" y="3545"/>
                    <a:pt x="0" y="5396"/>
                    <a:pt x="0" y="7360"/>
                  </a:cubicBezTo>
                  <a:cubicBezTo>
                    <a:pt x="0" y="8389"/>
                    <a:pt x="208" y="9381"/>
                    <a:pt x="616" y="10314"/>
                  </a:cubicBezTo>
                  <a:cubicBezTo>
                    <a:pt x="1229" y="11709"/>
                    <a:pt x="2291" y="12915"/>
                    <a:pt x="3605" y="13693"/>
                  </a:cubicBezTo>
                  <a:cubicBezTo>
                    <a:pt x="4739" y="14367"/>
                    <a:pt x="6039" y="14722"/>
                    <a:pt x="7362" y="14722"/>
                  </a:cubicBezTo>
                  <a:cubicBezTo>
                    <a:pt x="7681" y="14722"/>
                    <a:pt x="8008" y="14704"/>
                    <a:pt x="8325" y="14660"/>
                  </a:cubicBezTo>
                  <a:cubicBezTo>
                    <a:pt x="9991" y="14442"/>
                    <a:pt x="11542" y="13650"/>
                    <a:pt x="12705" y="12426"/>
                  </a:cubicBezTo>
                  <a:cubicBezTo>
                    <a:pt x="13972" y="11093"/>
                    <a:pt x="14683" y="9342"/>
                    <a:pt x="14721" y="7507"/>
                  </a:cubicBezTo>
                  <a:lnTo>
                    <a:pt x="14721" y="7360"/>
                  </a:lnTo>
                  <a:cubicBezTo>
                    <a:pt x="14721" y="5675"/>
                    <a:pt x="14137" y="4029"/>
                    <a:pt x="13075" y="2720"/>
                  </a:cubicBezTo>
                  <a:cubicBezTo>
                    <a:pt x="11671" y="993"/>
                    <a:pt x="9588" y="1"/>
                    <a:pt x="7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2455825" y="2645700"/>
              <a:ext cx="86125" cy="56050"/>
            </a:xfrm>
            <a:custGeom>
              <a:rect b="b" l="l" r="r" t="t"/>
              <a:pathLst>
                <a:path extrusionOk="0" h="2242" w="3445">
                  <a:moveTo>
                    <a:pt x="323" y="1"/>
                  </a:moveTo>
                  <a:cubicBezTo>
                    <a:pt x="193" y="1"/>
                    <a:pt x="74" y="88"/>
                    <a:pt x="42" y="220"/>
                  </a:cubicBezTo>
                  <a:cubicBezTo>
                    <a:pt x="0" y="376"/>
                    <a:pt x="95" y="538"/>
                    <a:pt x="251" y="575"/>
                  </a:cubicBezTo>
                  <a:cubicBezTo>
                    <a:pt x="290" y="584"/>
                    <a:pt x="327" y="595"/>
                    <a:pt x="360" y="608"/>
                  </a:cubicBezTo>
                  <a:cubicBezTo>
                    <a:pt x="706" y="704"/>
                    <a:pt x="1043" y="836"/>
                    <a:pt x="1367" y="1002"/>
                  </a:cubicBezTo>
                  <a:cubicBezTo>
                    <a:pt x="1941" y="1292"/>
                    <a:pt x="2462" y="1681"/>
                    <a:pt x="2908" y="2150"/>
                  </a:cubicBezTo>
                  <a:cubicBezTo>
                    <a:pt x="2965" y="2207"/>
                    <a:pt x="3040" y="2241"/>
                    <a:pt x="3121" y="2241"/>
                  </a:cubicBezTo>
                  <a:cubicBezTo>
                    <a:pt x="3193" y="2241"/>
                    <a:pt x="3264" y="2213"/>
                    <a:pt x="3321" y="2160"/>
                  </a:cubicBezTo>
                  <a:cubicBezTo>
                    <a:pt x="3439" y="2046"/>
                    <a:pt x="3445" y="1861"/>
                    <a:pt x="3331" y="1742"/>
                  </a:cubicBezTo>
                  <a:cubicBezTo>
                    <a:pt x="2837" y="1225"/>
                    <a:pt x="2267" y="799"/>
                    <a:pt x="1632" y="476"/>
                  </a:cubicBezTo>
                  <a:cubicBezTo>
                    <a:pt x="1276" y="295"/>
                    <a:pt x="906" y="153"/>
                    <a:pt x="522" y="44"/>
                  </a:cubicBezTo>
                  <a:cubicBezTo>
                    <a:pt x="484" y="30"/>
                    <a:pt x="441" y="21"/>
                    <a:pt x="399" y="11"/>
                  </a:cubicBezTo>
                  <a:cubicBezTo>
                    <a:pt x="374" y="4"/>
                    <a:pt x="348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2358775" y="2641425"/>
              <a:ext cx="62200" cy="26275"/>
            </a:xfrm>
            <a:custGeom>
              <a:rect b="b" l="l" r="r" t="t"/>
              <a:pathLst>
                <a:path extrusionOk="0" h="1051" w="2488">
                  <a:moveTo>
                    <a:pt x="2187" y="0"/>
                  </a:moveTo>
                  <a:cubicBezTo>
                    <a:pt x="2178" y="0"/>
                    <a:pt x="2169" y="1"/>
                    <a:pt x="2160" y="2"/>
                  </a:cubicBezTo>
                  <a:cubicBezTo>
                    <a:pt x="1486" y="59"/>
                    <a:pt x="837" y="220"/>
                    <a:pt x="219" y="490"/>
                  </a:cubicBezTo>
                  <a:cubicBezTo>
                    <a:pt x="73" y="552"/>
                    <a:pt x="1" y="727"/>
                    <a:pt x="68" y="875"/>
                  </a:cubicBezTo>
                  <a:cubicBezTo>
                    <a:pt x="115" y="983"/>
                    <a:pt x="224" y="1050"/>
                    <a:pt x="338" y="1050"/>
                  </a:cubicBezTo>
                  <a:cubicBezTo>
                    <a:pt x="375" y="1050"/>
                    <a:pt x="414" y="1046"/>
                    <a:pt x="452" y="1026"/>
                  </a:cubicBezTo>
                  <a:cubicBezTo>
                    <a:pt x="1012" y="784"/>
                    <a:pt x="1599" y="637"/>
                    <a:pt x="2207" y="585"/>
                  </a:cubicBezTo>
                  <a:cubicBezTo>
                    <a:pt x="2368" y="571"/>
                    <a:pt x="2488" y="429"/>
                    <a:pt x="2477" y="267"/>
                  </a:cubicBezTo>
                  <a:cubicBezTo>
                    <a:pt x="2464" y="115"/>
                    <a:pt x="2337" y="0"/>
                    <a:pt x="2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8"/>
          <p:cNvGrpSpPr/>
          <p:nvPr/>
        </p:nvGrpSpPr>
        <p:grpSpPr>
          <a:xfrm>
            <a:off x="459712" y="1113085"/>
            <a:ext cx="368150" cy="368050"/>
            <a:chOff x="3446525" y="1520875"/>
            <a:chExt cx="368150" cy="368050"/>
          </a:xfrm>
        </p:grpSpPr>
        <p:sp>
          <p:nvSpPr>
            <p:cNvPr id="284" name="Google Shape;284;p8"/>
            <p:cNvSpPr/>
            <p:nvPr/>
          </p:nvSpPr>
          <p:spPr>
            <a:xfrm>
              <a:off x="3577350" y="1716575"/>
              <a:ext cx="6175" cy="7725"/>
            </a:xfrm>
            <a:custGeom>
              <a:rect b="b" l="l" r="r" t="t"/>
              <a:pathLst>
                <a:path extrusionOk="0" h="309" w="247">
                  <a:moveTo>
                    <a:pt x="246" y="0"/>
                  </a:moveTo>
                  <a:cubicBezTo>
                    <a:pt x="228" y="22"/>
                    <a:pt x="210" y="44"/>
                    <a:pt x="193" y="66"/>
                  </a:cubicBezTo>
                  <a:lnTo>
                    <a:pt x="193" y="66"/>
                  </a:lnTo>
                  <a:cubicBezTo>
                    <a:pt x="211" y="44"/>
                    <a:pt x="228" y="22"/>
                    <a:pt x="246" y="0"/>
                  </a:cubicBezTo>
                  <a:close/>
                  <a:moveTo>
                    <a:pt x="193" y="66"/>
                  </a:moveTo>
                  <a:lnTo>
                    <a:pt x="193" y="66"/>
                  </a:lnTo>
                  <a:cubicBezTo>
                    <a:pt x="179" y="82"/>
                    <a:pt x="166" y="99"/>
                    <a:pt x="152" y="116"/>
                  </a:cubicBezTo>
                  <a:lnTo>
                    <a:pt x="152" y="116"/>
                  </a:lnTo>
                  <a:cubicBezTo>
                    <a:pt x="166" y="99"/>
                    <a:pt x="180" y="83"/>
                    <a:pt x="193" y="66"/>
                  </a:cubicBezTo>
                  <a:close/>
                  <a:moveTo>
                    <a:pt x="152" y="116"/>
                  </a:moveTo>
                  <a:cubicBezTo>
                    <a:pt x="147" y="122"/>
                    <a:pt x="142" y="128"/>
                    <a:pt x="137" y="134"/>
                  </a:cubicBezTo>
                  <a:cubicBezTo>
                    <a:pt x="135" y="137"/>
                    <a:pt x="132" y="140"/>
                    <a:pt x="130" y="144"/>
                  </a:cubicBezTo>
                  <a:lnTo>
                    <a:pt x="130" y="144"/>
                  </a:lnTo>
                  <a:cubicBezTo>
                    <a:pt x="137" y="134"/>
                    <a:pt x="145" y="125"/>
                    <a:pt x="152" y="116"/>
                  </a:cubicBezTo>
                  <a:close/>
                  <a:moveTo>
                    <a:pt x="130" y="144"/>
                  </a:moveTo>
                  <a:lnTo>
                    <a:pt x="130" y="144"/>
                  </a:lnTo>
                  <a:cubicBezTo>
                    <a:pt x="86" y="198"/>
                    <a:pt x="43" y="253"/>
                    <a:pt x="0" y="309"/>
                  </a:cubicBezTo>
                  <a:cubicBezTo>
                    <a:pt x="44" y="255"/>
                    <a:pt x="89" y="201"/>
                    <a:pt x="130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576975" y="1716575"/>
              <a:ext cx="6550" cy="8100"/>
            </a:xfrm>
            <a:custGeom>
              <a:rect b="b" l="l" r="r" t="t"/>
              <a:pathLst>
                <a:path extrusionOk="0" h="324" w="262">
                  <a:moveTo>
                    <a:pt x="261" y="0"/>
                  </a:moveTo>
                  <a:cubicBezTo>
                    <a:pt x="258" y="0"/>
                    <a:pt x="38" y="276"/>
                    <a:pt x="0" y="324"/>
                  </a:cubicBezTo>
                  <a:cubicBezTo>
                    <a:pt x="20" y="300"/>
                    <a:pt x="95" y="21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3446525" y="1520875"/>
              <a:ext cx="368150" cy="368050"/>
            </a:xfrm>
            <a:custGeom>
              <a:rect b="b" l="l" r="r" t="t"/>
              <a:pathLst>
                <a:path extrusionOk="0" h="14722" w="14726">
                  <a:moveTo>
                    <a:pt x="7942" y="613"/>
                  </a:moveTo>
                  <a:lnTo>
                    <a:pt x="7942" y="613"/>
                  </a:lnTo>
                  <a:cubicBezTo>
                    <a:pt x="8592" y="670"/>
                    <a:pt x="9213" y="817"/>
                    <a:pt x="9797" y="1040"/>
                  </a:cubicBezTo>
                  <a:cubicBezTo>
                    <a:pt x="9810" y="1069"/>
                    <a:pt x="9834" y="1097"/>
                    <a:pt x="9858" y="1121"/>
                  </a:cubicBezTo>
                  <a:cubicBezTo>
                    <a:pt x="9882" y="1149"/>
                    <a:pt x="12287" y="3469"/>
                    <a:pt x="12628" y="5542"/>
                  </a:cubicBezTo>
                  <a:cubicBezTo>
                    <a:pt x="12155" y="5072"/>
                    <a:pt x="11661" y="4631"/>
                    <a:pt x="11154" y="4224"/>
                  </a:cubicBezTo>
                  <a:cubicBezTo>
                    <a:pt x="11148" y="4224"/>
                    <a:pt x="11148" y="4224"/>
                    <a:pt x="11144" y="4218"/>
                  </a:cubicBezTo>
                  <a:cubicBezTo>
                    <a:pt x="10850" y="3649"/>
                    <a:pt x="10489" y="3099"/>
                    <a:pt x="10072" y="2586"/>
                  </a:cubicBezTo>
                  <a:cubicBezTo>
                    <a:pt x="9849" y="2311"/>
                    <a:pt x="9607" y="2041"/>
                    <a:pt x="9355" y="1789"/>
                  </a:cubicBezTo>
                  <a:cubicBezTo>
                    <a:pt x="9109" y="1548"/>
                    <a:pt x="8848" y="1310"/>
                    <a:pt x="8582" y="1087"/>
                  </a:cubicBezTo>
                  <a:lnTo>
                    <a:pt x="8577" y="1087"/>
                  </a:lnTo>
                  <a:cubicBezTo>
                    <a:pt x="8373" y="922"/>
                    <a:pt x="8159" y="760"/>
                    <a:pt x="7942" y="613"/>
                  </a:cubicBezTo>
                  <a:close/>
                  <a:moveTo>
                    <a:pt x="11334" y="1879"/>
                  </a:moveTo>
                  <a:lnTo>
                    <a:pt x="11334" y="1879"/>
                  </a:lnTo>
                  <a:cubicBezTo>
                    <a:pt x="12994" y="3085"/>
                    <a:pt x="14090" y="5021"/>
                    <a:pt x="14133" y="7217"/>
                  </a:cubicBezTo>
                  <a:cubicBezTo>
                    <a:pt x="13852" y="6861"/>
                    <a:pt x="13554" y="6510"/>
                    <a:pt x="13241" y="6173"/>
                  </a:cubicBezTo>
                  <a:cubicBezTo>
                    <a:pt x="13250" y="6140"/>
                    <a:pt x="13255" y="6111"/>
                    <a:pt x="13255" y="6078"/>
                  </a:cubicBezTo>
                  <a:cubicBezTo>
                    <a:pt x="13289" y="4583"/>
                    <a:pt x="12207" y="2952"/>
                    <a:pt x="11334" y="1879"/>
                  </a:cubicBezTo>
                  <a:close/>
                  <a:moveTo>
                    <a:pt x="6822" y="609"/>
                  </a:moveTo>
                  <a:cubicBezTo>
                    <a:pt x="7140" y="784"/>
                    <a:pt x="7453" y="979"/>
                    <a:pt x="7756" y="1196"/>
                  </a:cubicBezTo>
                  <a:cubicBezTo>
                    <a:pt x="4730" y="2164"/>
                    <a:pt x="2263" y="4399"/>
                    <a:pt x="996" y="7316"/>
                  </a:cubicBezTo>
                  <a:cubicBezTo>
                    <a:pt x="863" y="7108"/>
                    <a:pt x="736" y="6894"/>
                    <a:pt x="622" y="6676"/>
                  </a:cubicBezTo>
                  <a:cubicBezTo>
                    <a:pt x="949" y="3440"/>
                    <a:pt x="3563" y="869"/>
                    <a:pt x="6822" y="609"/>
                  </a:cubicBezTo>
                  <a:close/>
                  <a:moveTo>
                    <a:pt x="8326" y="1638"/>
                  </a:moveTo>
                  <a:cubicBezTo>
                    <a:pt x="8540" y="1818"/>
                    <a:pt x="8744" y="2008"/>
                    <a:pt x="8943" y="2207"/>
                  </a:cubicBezTo>
                  <a:cubicBezTo>
                    <a:pt x="9076" y="2335"/>
                    <a:pt x="9204" y="2472"/>
                    <a:pt x="9326" y="2610"/>
                  </a:cubicBezTo>
                  <a:cubicBezTo>
                    <a:pt x="7776" y="3090"/>
                    <a:pt x="6333" y="3915"/>
                    <a:pt x="5128" y="5015"/>
                  </a:cubicBezTo>
                  <a:cubicBezTo>
                    <a:pt x="3928" y="6116"/>
                    <a:pt x="2974" y="7478"/>
                    <a:pt x="2358" y="8977"/>
                  </a:cubicBezTo>
                  <a:cubicBezTo>
                    <a:pt x="2330" y="8943"/>
                    <a:pt x="2296" y="8915"/>
                    <a:pt x="2263" y="8882"/>
                  </a:cubicBezTo>
                  <a:cubicBezTo>
                    <a:pt x="1949" y="8568"/>
                    <a:pt x="1660" y="8237"/>
                    <a:pt x="1395" y="7885"/>
                  </a:cubicBezTo>
                  <a:cubicBezTo>
                    <a:pt x="2595" y="4835"/>
                    <a:pt x="5166" y="2516"/>
                    <a:pt x="8326" y="1638"/>
                  </a:cubicBezTo>
                  <a:close/>
                  <a:moveTo>
                    <a:pt x="9735" y="3103"/>
                  </a:moveTo>
                  <a:cubicBezTo>
                    <a:pt x="10024" y="3478"/>
                    <a:pt x="10285" y="3867"/>
                    <a:pt x="10508" y="4270"/>
                  </a:cubicBezTo>
                  <a:cubicBezTo>
                    <a:pt x="10053" y="4427"/>
                    <a:pt x="9611" y="4612"/>
                    <a:pt x="9180" y="4826"/>
                  </a:cubicBezTo>
                  <a:cubicBezTo>
                    <a:pt x="8739" y="5049"/>
                    <a:pt x="8264" y="5290"/>
                    <a:pt x="7875" y="5599"/>
                  </a:cubicBezTo>
                  <a:cubicBezTo>
                    <a:pt x="6913" y="6258"/>
                    <a:pt x="6105" y="7064"/>
                    <a:pt x="5370" y="7962"/>
                  </a:cubicBezTo>
                  <a:cubicBezTo>
                    <a:pt x="4824" y="8669"/>
                    <a:pt x="4369" y="9446"/>
                    <a:pt x="4009" y="10263"/>
                  </a:cubicBezTo>
                  <a:cubicBezTo>
                    <a:pt x="3596" y="10011"/>
                    <a:pt x="3197" y="9722"/>
                    <a:pt x="2823" y="9399"/>
                  </a:cubicBezTo>
                  <a:cubicBezTo>
                    <a:pt x="4009" y="6330"/>
                    <a:pt x="6571" y="3990"/>
                    <a:pt x="9735" y="3103"/>
                  </a:cubicBezTo>
                  <a:close/>
                  <a:moveTo>
                    <a:pt x="10883" y="4759"/>
                  </a:moveTo>
                  <a:cubicBezTo>
                    <a:pt x="11367" y="5153"/>
                    <a:pt x="11842" y="5584"/>
                    <a:pt x="12297" y="6035"/>
                  </a:cubicBezTo>
                  <a:cubicBezTo>
                    <a:pt x="12956" y="6700"/>
                    <a:pt x="13563" y="7401"/>
                    <a:pt x="14095" y="8128"/>
                  </a:cubicBezTo>
                  <a:cubicBezTo>
                    <a:pt x="13990" y="9052"/>
                    <a:pt x="13696" y="9926"/>
                    <a:pt x="13255" y="10699"/>
                  </a:cubicBezTo>
                  <a:cubicBezTo>
                    <a:pt x="13156" y="10580"/>
                    <a:pt x="13055" y="10462"/>
                    <a:pt x="12952" y="10344"/>
                  </a:cubicBezTo>
                  <a:cubicBezTo>
                    <a:pt x="13274" y="9740"/>
                    <a:pt x="13497" y="9085"/>
                    <a:pt x="13611" y="8408"/>
                  </a:cubicBezTo>
                  <a:cubicBezTo>
                    <a:pt x="13640" y="8246"/>
                    <a:pt x="13530" y="8095"/>
                    <a:pt x="13369" y="8071"/>
                  </a:cubicBezTo>
                  <a:cubicBezTo>
                    <a:pt x="13352" y="8068"/>
                    <a:pt x="13335" y="8066"/>
                    <a:pt x="13319" y="8066"/>
                  </a:cubicBezTo>
                  <a:cubicBezTo>
                    <a:pt x="13182" y="8066"/>
                    <a:pt x="13058" y="8169"/>
                    <a:pt x="13033" y="8312"/>
                  </a:cubicBezTo>
                  <a:cubicBezTo>
                    <a:pt x="12942" y="8853"/>
                    <a:pt x="12771" y="9380"/>
                    <a:pt x="12534" y="9869"/>
                  </a:cubicBezTo>
                  <a:cubicBezTo>
                    <a:pt x="11917" y="9181"/>
                    <a:pt x="11258" y="8479"/>
                    <a:pt x="10556" y="7776"/>
                  </a:cubicBezTo>
                  <a:cubicBezTo>
                    <a:pt x="9887" y="7108"/>
                    <a:pt x="9208" y="6462"/>
                    <a:pt x="8535" y="5864"/>
                  </a:cubicBezTo>
                  <a:cubicBezTo>
                    <a:pt x="9270" y="5400"/>
                    <a:pt x="10057" y="5030"/>
                    <a:pt x="10883" y="4759"/>
                  </a:cubicBezTo>
                  <a:close/>
                  <a:moveTo>
                    <a:pt x="603" y="7782"/>
                  </a:moveTo>
                  <a:cubicBezTo>
                    <a:pt x="673" y="7890"/>
                    <a:pt x="749" y="7999"/>
                    <a:pt x="826" y="8104"/>
                  </a:cubicBezTo>
                  <a:cubicBezTo>
                    <a:pt x="1134" y="8526"/>
                    <a:pt x="1476" y="8925"/>
                    <a:pt x="1850" y="9299"/>
                  </a:cubicBezTo>
                  <a:cubicBezTo>
                    <a:pt x="1988" y="9437"/>
                    <a:pt x="2135" y="9575"/>
                    <a:pt x="2282" y="9707"/>
                  </a:cubicBezTo>
                  <a:cubicBezTo>
                    <a:pt x="2808" y="10173"/>
                    <a:pt x="3373" y="10580"/>
                    <a:pt x="3961" y="10917"/>
                  </a:cubicBezTo>
                  <a:cubicBezTo>
                    <a:pt x="4364" y="11443"/>
                    <a:pt x="4806" y="11956"/>
                    <a:pt x="5280" y="12450"/>
                  </a:cubicBezTo>
                  <a:cubicBezTo>
                    <a:pt x="3254" y="12008"/>
                    <a:pt x="1058" y="9736"/>
                    <a:pt x="1034" y="9712"/>
                  </a:cubicBezTo>
                  <a:cubicBezTo>
                    <a:pt x="1020" y="9698"/>
                    <a:pt x="1010" y="9689"/>
                    <a:pt x="996" y="9679"/>
                  </a:cubicBezTo>
                  <a:cubicBezTo>
                    <a:pt x="778" y="9081"/>
                    <a:pt x="640" y="8441"/>
                    <a:pt x="603" y="7782"/>
                  </a:cubicBezTo>
                  <a:close/>
                  <a:moveTo>
                    <a:pt x="8027" y="6197"/>
                  </a:moveTo>
                  <a:cubicBezTo>
                    <a:pt x="8729" y="6818"/>
                    <a:pt x="9440" y="7487"/>
                    <a:pt x="10138" y="8189"/>
                  </a:cubicBezTo>
                  <a:cubicBezTo>
                    <a:pt x="10874" y="8925"/>
                    <a:pt x="11585" y="9679"/>
                    <a:pt x="12236" y="10414"/>
                  </a:cubicBezTo>
                  <a:cubicBezTo>
                    <a:pt x="11927" y="10903"/>
                    <a:pt x="11547" y="11349"/>
                    <a:pt x="11102" y="11728"/>
                  </a:cubicBezTo>
                  <a:cubicBezTo>
                    <a:pt x="10977" y="11833"/>
                    <a:pt x="10964" y="12017"/>
                    <a:pt x="11069" y="12141"/>
                  </a:cubicBezTo>
                  <a:cubicBezTo>
                    <a:pt x="11130" y="12207"/>
                    <a:pt x="11211" y="12245"/>
                    <a:pt x="11291" y="12245"/>
                  </a:cubicBezTo>
                  <a:cubicBezTo>
                    <a:pt x="11358" y="12245"/>
                    <a:pt x="11428" y="12222"/>
                    <a:pt x="11481" y="12174"/>
                  </a:cubicBezTo>
                  <a:cubicBezTo>
                    <a:pt x="11927" y="11795"/>
                    <a:pt x="12315" y="11354"/>
                    <a:pt x="12634" y="10874"/>
                  </a:cubicBezTo>
                  <a:cubicBezTo>
                    <a:pt x="12733" y="10988"/>
                    <a:pt x="12833" y="11106"/>
                    <a:pt x="12928" y="11220"/>
                  </a:cubicBezTo>
                  <a:cubicBezTo>
                    <a:pt x="12453" y="11903"/>
                    <a:pt x="11855" y="12497"/>
                    <a:pt x="11168" y="12967"/>
                  </a:cubicBezTo>
                  <a:cubicBezTo>
                    <a:pt x="10191" y="12146"/>
                    <a:pt x="9151" y="11187"/>
                    <a:pt x="8146" y="10182"/>
                  </a:cubicBezTo>
                  <a:cubicBezTo>
                    <a:pt x="7419" y="9455"/>
                    <a:pt x="6727" y="8726"/>
                    <a:pt x="6087" y="7999"/>
                  </a:cubicBezTo>
                  <a:cubicBezTo>
                    <a:pt x="6656" y="7316"/>
                    <a:pt x="7305" y="6714"/>
                    <a:pt x="8027" y="6197"/>
                  </a:cubicBezTo>
                  <a:close/>
                  <a:moveTo>
                    <a:pt x="5722" y="8474"/>
                  </a:moveTo>
                  <a:cubicBezTo>
                    <a:pt x="6348" y="9177"/>
                    <a:pt x="7027" y="9893"/>
                    <a:pt x="7732" y="10600"/>
                  </a:cubicBezTo>
                  <a:cubicBezTo>
                    <a:pt x="8711" y="11577"/>
                    <a:pt x="9687" y="12483"/>
                    <a:pt x="10642" y="13289"/>
                  </a:cubicBezTo>
                  <a:cubicBezTo>
                    <a:pt x="10338" y="13455"/>
                    <a:pt x="10024" y="13602"/>
                    <a:pt x="9697" y="13721"/>
                  </a:cubicBezTo>
                  <a:cubicBezTo>
                    <a:pt x="9645" y="13740"/>
                    <a:pt x="9597" y="13759"/>
                    <a:pt x="9550" y="13773"/>
                  </a:cubicBezTo>
                  <a:cubicBezTo>
                    <a:pt x="9550" y="13773"/>
                    <a:pt x="9545" y="13773"/>
                    <a:pt x="9545" y="13778"/>
                  </a:cubicBezTo>
                  <a:cubicBezTo>
                    <a:pt x="9057" y="13944"/>
                    <a:pt x="8549" y="14053"/>
                    <a:pt x="8036" y="14105"/>
                  </a:cubicBezTo>
                  <a:cubicBezTo>
                    <a:pt x="7329" y="13583"/>
                    <a:pt x="6642" y="12991"/>
                    <a:pt x="5992" y="12341"/>
                  </a:cubicBezTo>
                  <a:cubicBezTo>
                    <a:pt x="5451" y="11795"/>
                    <a:pt x="4943" y="11226"/>
                    <a:pt x="4483" y="10637"/>
                  </a:cubicBezTo>
                  <a:cubicBezTo>
                    <a:pt x="4487" y="10633"/>
                    <a:pt x="4487" y="10623"/>
                    <a:pt x="4493" y="10618"/>
                  </a:cubicBezTo>
                  <a:cubicBezTo>
                    <a:pt x="4815" y="9860"/>
                    <a:pt x="5228" y="9138"/>
                    <a:pt x="5722" y="8474"/>
                  </a:cubicBezTo>
                  <a:close/>
                  <a:moveTo>
                    <a:pt x="1755" y="11159"/>
                  </a:moveTo>
                  <a:lnTo>
                    <a:pt x="1755" y="11159"/>
                  </a:lnTo>
                  <a:cubicBezTo>
                    <a:pt x="2808" y="12023"/>
                    <a:pt x="4436" y="13109"/>
                    <a:pt x="5925" y="13109"/>
                  </a:cubicBezTo>
                  <a:lnTo>
                    <a:pt x="5945" y="13109"/>
                  </a:lnTo>
                  <a:cubicBezTo>
                    <a:pt x="6324" y="13469"/>
                    <a:pt x="6713" y="13811"/>
                    <a:pt x="7112" y="14134"/>
                  </a:cubicBezTo>
                  <a:cubicBezTo>
                    <a:pt x="4886" y="14049"/>
                    <a:pt x="2932" y="12891"/>
                    <a:pt x="1755" y="11159"/>
                  </a:cubicBezTo>
                  <a:close/>
                  <a:moveTo>
                    <a:pt x="7362" y="1"/>
                  </a:moveTo>
                  <a:cubicBezTo>
                    <a:pt x="5394" y="1"/>
                    <a:pt x="3548" y="765"/>
                    <a:pt x="2159" y="2155"/>
                  </a:cubicBezTo>
                  <a:cubicBezTo>
                    <a:pt x="769" y="3550"/>
                    <a:pt x="0" y="5395"/>
                    <a:pt x="0" y="7364"/>
                  </a:cubicBezTo>
                  <a:cubicBezTo>
                    <a:pt x="0" y="9328"/>
                    <a:pt x="769" y="11178"/>
                    <a:pt x="2159" y="12568"/>
                  </a:cubicBezTo>
                  <a:cubicBezTo>
                    <a:pt x="3548" y="13959"/>
                    <a:pt x="5394" y="14721"/>
                    <a:pt x="7362" y="14721"/>
                  </a:cubicBezTo>
                  <a:cubicBezTo>
                    <a:pt x="9326" y="14721"/>
                    <a:pt x="11177" y="13959"/>
                    <a:pt x="12567" y="12568"/>
                  </a:cubicBezTo>
                  <a:cubicBezTo>
                    <a:pt x="13957" y="11178"/>
                    <a:pt x="14726" y="9328"/>
                    <a:pt x="14726" y="7364"/>
                  </a:cubicBezTo>
                  <a:cubicBezTo>
                    <a:pt x="14726" y="5395"/>
                    <a:pt x="13957" y="3550"/>
                    <a:pt x="12567" y="2155"/>
                  </a:cubicBezTo>
                  <a:cubicBezTo>
                    <a:pt x="11177" y="765"/>
                    <a:pt x="9326" y="1"/>
                    <a:pt x="7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3576975" y="1724650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1"/>
                  </a:moveTo>
                  <a:lnTo>
                    <a:pt x="0" y="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3576850" y="1724775"/>
              <a:ext cx="150" cy="125"/>
            </a:xfrm>
            <a:custGeom>
              <a:rect b="b" l="l" r="r" t="t"/>
              <a:pathLst>
                <a:path extrusionOk="0" h="5" w="6">
                  <a:moveTo>
                    <a:pt x="5" y="0"/>
                  </a:moveTo>
                  <a:cubicBezTo>
                    <a:pt x="1" y="5"/>
                    <a:pt x="1" y="5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3646825" y="1840475"/>
              <a:ext cx="41175" cy="20950"/>
            </a:xfrm>
            <a:custGeom>
              <a:rect b="b" l="l" r="r" t="t"/>
              <a:pathLst>
                <a:path extrusionOk="0" h="838" w="1647">
                  <a:moveTo>
                    <a:pt x="1315" y="1"/>
                  </a:moveTo>
                  <a:cubicBezTo>
                    <a:pt x="1283" y="1"/>
                    <a:pt x="1251" y="6"/>
                    <a:pt x="1220" y="17"/>
                  </a:cubicBezTo>
                  <a:cubicBezTo>
                    <a:pt x="911" y="121"/>
                    <a:pt x="594" y="201"/>
                    <a:pt x="272" y="253"/>
                  </a:cubicBezTo>
                  <a:cubicBezTo>
                    <a:pt x="110" y="277"/>
                    <a:pt x="1" y="429"/>
                    <a:pt x="29" y="591"/>
                  </a:cubicBezTo>
                  <a:cubicBezTo>
                    <a:pt x="53" y="733"/>
                    <a:pt x="176" y="838"/>
                    <a:pt x="318" y="838"/>
                  </a:cubicBezTo>
                  <a:cubicBezTo>
                    <a:pt x="333" y="838"/>
                    <a:pt x="347" y="833"/>
                    <a:pt x="366" y="833"/>
                  </a:cubicBezTo>
                  <a:cubicBezTo>
                    <a:pt x="717" y="776"/>
                    <a:pt x="1073" y="685"/>
                    <a:pt x="1410" y="571"/>
                  </a:cubicBezTo>
                  <a:cubicBezTo>
                    <a:pt x="1562" y="520"/>
                    <a:pt x="1647" y="349"/>
                    <a:pt x="1590" y="197"/>
                  </a:cubicBezTo>
                  <a:cubicBezTo>
                    <a:pt x="1548" y="76"/>
                    <a:pt x="1435" y="1"/>
                    <a:pt x="1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 rot="5400000">
            <a:off x="887792" y="403285"/>
            <a:ext cx="491789" cy="160079"/>
          </a:xfrm>
          <a:custGeom>
            <a:rect b="b" l="l" r="r" t="t"/>
            <a:pathLst>
              <a:path extrusionOk="0" h="18363" w="56414">
                <a:moveTo>
                  <a:pt x="30023" y="1"/>
                </a:moveTo>
                <a:cubicBezTo>
                  <a:pt x="26536" y="1"/>
                  <a:pt x="23059" y="531"/>
                  <a:pt x="19699" y="1618"/>
                </a:cubicBezTo>
                <a:cubicBezTo>
                  <a:pt x="8223" y="5337"/>
                  <a:pt x="2102" y="14419"/>
                  <a:pt x="1" y="18155"/>
                </a:cubicBezTo>
                <a:lnTo>
                  <a:pt x="372" y="18363"/>
                </a:lnTo>
                <a:cubicBezTo>
                  <a:pt x="2448" y="14674"/>
                  <a:pt x="8500" y="5694"/>
                  <a:pt x="19830" y="2023"/>
                </a:cubicBezTo>
                <a:cubicBezTo>
                  <a:pt x="23146" y="949"/>
                  <a:pt x="26579" y="426"/>
                  <a:pt x="30022" y="426"/>
                </a:cubicBezTo>
                <a:cubicBezTo>
                  <a:pt x="39350" y="426"/>
                  <a:pt x="48753" y="4266"/>
                  <a:pt x="56118" y="11400"/>
                </a:cubicBezTo>
                <a:lnTo>
                  <a:pt x="56414" y="11094"/>
                </a:lnTo>
                <a:cubicBezTo>
                  <a:pt x="48970" y="3882"/>
                  <a:pt x="39462" y="1"/>
                  <a:pt x="30023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370923" y="999799"/>
            <a:ext cx="491789" cy="160079"/>
          </a:xfrm>
          <a:custGeom>
            <a:rect b="b" l="l" r="r" t="t"/>
            <a:pathLst>
              <a:path extrusionOk="0" h="18363" w="56414">
                <a:moveTo>
                  <a:pt x="30023" y="1"/>
                </a:moveTo>
                <a:cubicBezTo>
                  <a:pt x="26536" y="1"/>
                  <a:pt x="23059" y="531"/>
                  <a:pt x="19699" y="1618"/>
                </a:cubicBezTo>
                <a:cubicBezTo>
                  <a:pt x="8223" y="5337"/>
                  <a:pt x="2102" y="14419"/>
                  <a:pt x="1" y="18155"/>
                </a:cubicBezTo>
                <a:lnTo>
                  <a:pt x="372" y="18363"/>
                </a:lnTo>
                <a:cubicBezTo>
                  <a:pt x="2448" y="14674"/>
                  <a:pt x="8500" y="5694"/>
                  <a:pt x="19830" y="2023"/>
                </a:cubicBezTo>
                <a:cubicBezTo>
                  <a:pt x="23146" y="949"/>
                  <a:pt x="26579" y="426"/>
                  <a:pt x="30022" y="426"/>
                </a:cubicBezTo>
                <a:cubicBezTo>
                  <a:pt x="39350" y="426"/>
                  <a:pt x="48753" y="4266"/>
                  <a:pt x="56118" y="11400"/>
                </a:cubicBezTo>
                <a:lnTo>
                  <a:pt x="56414" y="11094"/>
                </a:lnTo>
                <a:cubicBezTo>
                  <a:pt x="48970" y="3882"/>
                  <a:pt x="39462" y="1"/>
                  <a:pt x="30023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8"/>
          <p:cNvSpPr txBox="1"/>
          <p:nvPr>
            <p:ph type="ctrTitle"/>
          </p:nvPr>
        </p:nvSpPr>
        <p:spPr>
          <a:xfrm>
            <a:off x="2391459" y="322119"/>
            <a:ext cx="4361082" cy="5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REQUIREMENTS</a:t>
            </a:r>
            <a:endParaRPr/>
          </a:p>
        </p:txBody>
      </p:sp>
      <p:sp>
        <p:nvSpPr>
          <p:cNvPr id="293" name="Google Shape;293;p8"/>
          <p:cNvSpPr txBox="1"/>
          <p:nvPr/>
        </p:nvSpPr>
        <p:spPr>
          <a:xfrm>
            <a:off x="1444248" y="1113086"/>
            <a:ext cx="6472026" cy="34397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MANAGEMENT: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 of Order received from “Sales visits”. Redirection of these orders either through the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Retailer Incentives for Order Mix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Reporting and Alerting Mechanisms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 in Sales Folks' Bonuses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Reporting and Alerting Mechanisms for Bonus Reduction</a:t>
            </a:r>
            <a:endParaRPr b="0" i="0" sz="1400" u="sng" cap="none" strike="noStrike">
              <a:solidFill>
                <a:srgbClr val="5381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7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0" marL="27432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4F4F4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der Management Process - A Beginner's Guide | OptimoRoute" id="298" name="Google Shape;2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860" y="1352550"/>
            <a:ext cx="6050280" cy="289687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9"/>
          <p:cNvSpPr txBox="1"/>
          <p:nvPr>
            <p:ph type="ctrTitle"/>
          </p:nvPr>
        </p:nvSpPr>
        <p:spPr>
          <a:xfrm>
            <a:off x="2391459" y="322119"/>
            <a:ext cx="4361082" cy="5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MANAGEMENT LIFECYCLE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orts Center by Slidesgo">
  <a:themeElements>
    <a:clrScheme name="Simple Light">
      <a:dk1>
        <a:srgbClr val="F3F3F3"/>
      </a:dk1>
      <a:lt1>
        <a:srgbClr val="423789"/>
      </a:lt1>
      <a:dk2>
        <a:srgbClr val="74AFBD"/>
      </a:dk2>
      <a:lt2>
        <a:srgbClr val="FF866E"/>
      </a:lt2>
      <a:accent1>
        <a:srgbClr val="F3DECA"/>
      </a:accent1>
      <a:accent2>
        <a:srgbClr val="FFC872"/>
      </a:accent2>
      <a:accent3>
        <a:srgbClr val="434343"/>
      </a:accent3>
      <a:accent4>
        <a:srgbClr val="423789"/>
      </a:accent4>
      <a:accent5>
        <a:srgbClr val="74AFBD"/>
      </a:accent5>
      <a:accent6>
        <a:srgbClr val="FF866E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